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53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96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42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9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16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48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28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72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58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1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7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42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179562"/>
          </a:xfrm>
        </p:spPr>
        <p:txBody>
          <a:bodyPr/>
          <a:lstStyle/>
          <a:p>
            <a:pPr rtl="1"/>
            <a:r>
              <a:rPr lang="ar-QA" smtClean="0"/>
              <a:t>المجموعة </a:t>
            </a:r>
            <a:r>
              <a:rPr lang="ar-QA" smtClean="0">
                <a:solidFill>
                  <a:srgbClr val="00B050"/>
                </a:solidFill>
              </a:rPr>
              <a:t>4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924944"/>
            <a:ext cx="3600400" cy="1752600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QA" dirty="0" smtClean="0">
                <a:solidFill>
                  <a:schemeClr val="accent4">
                    <a:lumMod val="50000"/>
                  </a:schemeClr>
                </a:solidFill>
              </a:rPr>
              <a:t>رئيس الجلسة</a:t>
            </a:r>
            <a:endParaRPr lang="en-GB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r" rtl="1"/>
            <a:r>
              <a:rPr lang="ar-QA" sz="1400" dirty="0"/>
              <a:t>الاسم :</a:t>
            </a:r>
            <a:endParaRPr lang="en-GB" sz="1400" dirty="0"/>
          </a:p>
          <a:p>
            <a:pPr algn="r" rtl="1"/>
            <a:r>
              <a:rPr lang="ar-Q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مقرر المجموعة</a:t>
            </a:r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 rtl="1"/>
            <a:r>
              <a:rPr lang="ar-QA" sz="1400" dirty="0"/>
              <a:t>الاسم :</a:t>
            </a:r>
            <a:endParaRPr lang="en-GB" sz="1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83968" y="2924944"/>
            <a:ext cx="3488432" cy="17526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QA" sz="3000" dirty="0" smtClean="0">
                <a:solidFill>
                  <a:schemeClr val="accent6">
                    <a:lumMod val="50000"/>
                  </a:schemeClr>
                </a:solidFill>
              </a:rPr>
              <a:t>أعضاء المجموعة</a:t>
            </a:r>
            <a:endParaRPr lang="en-GB" sz="3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 rtl="1"/>
            <a:r>
              <a:rPr lang="ar-QA" sz="1200" dirty="0" smtClean="0"/>
              <a:t>الاسم :</a:t>
            </a:r>
            <a:endParaRPr lang="en-GB" sz="1200" dirty="0" smtClean="0"/>
          </a:p>
          <a:p>
            <a:pPr algn="r" rtl="1"/>
            <a:r>
              <a:rPr lang="ar-QA" sz="1200" dirty="0"/>
              <a:t>الاسم :</a:t>
            </a:r>
            <a:endParaRPr lang="en-GB" sz="1200" dirty="0"/>
          </a:p>
          <a:p>
            <a:pPr algn="r" rtl="1"/>
            <a:r>
              <a:rPr lang="ar-QA" sz="1200" dirty="0"/>
              <a:t>الاسم :</a:t>
            </a:r>
            <a:endParaRPr lang="en-GB" sz="1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71600" y="1340768"/>
            <a:ext cx="7200800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QA" dirty="0" smtClean="0">
                <a:solidFill>
                  <a:schemeClr val="bg1">
                    <a:lumMod val="50000"/>
                  </a:schemeClr>
                </a:solidFill>
              </a:rPr>
              <a:t>التقرير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60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/>
              <a:t>الموضوع الاول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QA" dirty="0" smtClean="0"/>
              <a:t>الحلول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QA" dirty="0" smtClean="0"/>
              <a:t>اضافة قيمة مضافة الى المعلومات واعادة بيعها</a:t>
            </a:r>
          </a:p>
          <a:p>
            <a:pPr algn="r" rtl="1"/>
            <a:r>
              <a:rPr lang="ar-QA" dirty="0" smtClean="0"/>
              <a:t>تخصيص جزء من ضرية القيمة المضافة للاحصاء</a:t>
            </a:r>
          </a:p>
          <a:p>
            <a:pPr algn="r" rtl="1"/>
            <a:r>
              <a:rPr lang="ar-QA" dirty="0" smtClean="0"/>
              <a:t>البحث عن مصادر خاجية غير الحكومة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QA" dirty="0" smtClean="0"/>
              <a:t>التحديات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/>
            <a:r>
              <a:rPr lang="ar-QA" dirty="0" smtClean="0"/>
              <a:t>توعية متخذ القرار بأهمية الاحصاء</a:t>
            </a:r>
          </a:p>
          <a:p>
            <a:pPr algn="r" rtl="1"/>
            <a:r>
              <a:rPr lang="ar-QA" dirty="0" smtClean="0"/>
              <a:t>تقديم خطة عمل لوزارة المالية</a:t>
            </a:r>
          </a:p>
          <a:p>
            <a:pPr algn="r" rtl="1"/>
            <a:r>
              <a:rPr lang="ar-QA" dirty="0" smtClean="0"/>
              <a:t>كيفية تحفيز القطاع الخاص بللاستثمار في هذا المجال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6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/>
              <a:t>الموضوع الثاني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QA" dirty="0" smtClean="0"/>
              <a:t>الحلول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QA" dirty="0" smtClean="0"/>
              <a:t>مراجعة قوانين الاحصاء لاحتواء موضوع البيانات المفتوحة والضخمة</a:t>
            </a:r>
          </a:p>
          <a:p>
            <a:pPr algn="r" rtl="1"/>
            <a:r>
              <a:rPr lang="ar-QA" dirty="0" smtClean="0"/>
              <a:t>وجود فريق أو جهة لادارة ثورة البيانات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QA" dirty="0" smtClean="0"/>
              <a:t>التحديات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/>
            <a:r>
              <a:rPr lang="ar-QA" dirty="0" smtClean="0"/>
              <a:t>كيف يمكن جعل البيانات مفتوحة</a:t>
            </a:r>
          </a:p>
          <a:p>
            <a:pPr algn="r" rtl="1"/>
            <a:r>
              <a:rPr lang="ar-QA" dirty="0" smtClean="0"/>
              <a:t>توفير المهارات المطلوبة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81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/>
              <a:t>الموضوع الثالث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QA" dirty="0" smtClean="0"/>
              <a:t>الحلول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QA" dirty="0" smtClean="0"/>
              <a:t>تدريب صغار السن في الجامعات</a:t>
            </a:r>
          </a:p>
          <a:p>
            <a:pPr algn="r" rtl="1"/>
            <a:r>
              <a:rPr lang="ar-QA" dirty="0" smtClean="0"/>
              <a:t>اعادة استخدام الحلول والادوات المتوفرة في جهات أخرى</a:t>
            </a:r>
          </a:p>
          <a:p>
            <a:pPr algn="r" rtl="1"/>
            <a:r>
              <a:rPr lang="ar-QA" dirty="0" smtClean="0"/>
              <a:t>اعادة استخدام الادوات والملفات المصدرية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QA" dirty="0" smtClean="0"/>
              <a:t>التحديات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/>
            <a:r>
              <a:rPr lang="ar-QA" dirty="0" smtClean="0"/>
              <a:t>نقص في الادوات لمعالجة هذه البيانات</a:t>
            </a:r>
          </a:p>
          <a:p>
            <a:pPr algn="r" rtl="1"/>
            <a:r>
              <a:rPr lang="ar-QA" dirty="0" smtClean="0"/>
              <a:t>تطبيقات الحكومة الالكترونية</a:t>
            </a:r>
          </a:p>
          <a:p>
            <a:pPr algn="r" rtl="1"/>
            <a:r>
              <a:rPr lang="ar-QA" dirty="0" smtClean="0"/>
              <a:t>اضافة تكلفة لأدوات وتقنيات امن المعلومات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29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125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المجموعة 4</vt:lpstr>
      <vt:lpstr>الموضوع الاول</vt:lpstr>
      <vt:lpstr>الموضوع الثاني</vt:lpstr>
      <vt:lpstr>الموضوع الثالث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N</dc:title>
  <dc:creator>RANJAN Rajiv</dc:creator>
  <cp:lastModifiedBy>Admin</cp:lastModifiedBy>
  <cp:revision>12</cp:revision>
  <dcterms:created xsi:type="dcterms:W3CDTF">2016-10-06T10:48:03Z</dcterms:created>
  <dcterms:modified xsi:type="dcterms:W3CDTF">2016-10-11T09:30:20Z</dcterms:modified>
</cp:coreProperties>
</file>