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1" r:id="rId2"/>
    <p:sldId id="275" r:id="rId3"/>
    <p:sldId id="286" r:id="rId4"/>
    <p:sldId id="281" r:id="rId5"/>
    <p:sldId id="300" r:id="rId6"/>
    <p:sldId id="285" r:id="rId7"/>
    <p:sldId id="270" r:id="rId8"/>
    <p:sldId id="287" r:id="rId9"/>
    <p:sldId id="296" r:id="rId10"/>
    <p:sldId id="284" r:id="rId11"/>
    <p:sldId id="272" r:id="rId12"/>
    <p:sldId id="294" r:id="rId13"/>
    <p:sldId id="295" r:id="rId14"/>
    <p:sldId id="293" r:id="rId15"/>
    <p:sldId id="269" r:id="rId16"/>
    <p:sldId id="298" r:id="rId17"/>
    <p:sldId id="274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B9D59"/>
    <a:srgbClr val="9BBB59"/>
    <a:srgbClr val="0680C3"/>
    <a:srgbClr val="07A398"/>
    <a:srgbClr val="576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30D6E-E051-463F-8BC2-9BF80C9C80CE}" type="doc">
      <dgm:prSet loTypeId="urn:microsoft.com/office/officeart/2005/8/layout/cycle4#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6F2E793-8D9C-4869-8BEA-FA55DFEFD0B2}">
      <dgm:prSet phldrT="[Tekst]"/>
      <dgm:spPr/>
      <dgm:t>
        <a:bodyPr/>
        <a:lstStyle/>
        <a:p>
          <a:r>
            <a:rPr lang="en-GB" dirty="0" smtClean="0"/>
            <a:t>Define goals and objectives</a:t>
          </a:r>
          <a:endParaRPr lang="en-GB" dirty="0"/>
        </a:p>
      </dgm:t>
    </dgm:pt>
    <dgm:pt modelId="{E99B7076-2F0F-4383-B681-FB84BD2BE10C}" type="parTrans" cxnId="{79671882-153E-40CE-A42A-1676B8C58812}">
      <dgm:prSet/>
      <dgm:spPr/>
      <dgm:t>
        <a:bodyPr/>
        <a:lstStyle/>
        <a:p>
          <a:endParaRPr lang="en-GB"/>
        </a:p>
      </dgm:t>
    </dgm:pt>
    <dgm:pt modelId="{09F9409D-9DF2-4F4E-9CE9-7CDAEE77CC10}" type="sibTrans" cxnId="{79671882-153E-40CE-A42A-1676B8C58812}">
      <dgm:prSet/>
      <dgm:spPr/>
      <dgm:t>
        <a:bodyPr/>
        <a:lstStyle/>
        <a:p>
          <a:endParaRPr lang="en-GB"/>
        </a:p>
      </dgm:t>
    </dgm:pt>
    <dgm:pt modelId="{9148F432-DAAB-4F94-9522-EFF7924CEE31}">
      <dgm:prSet phldrT="[Tekst]" custT="1"/>
      <dgm:spPr/>
      <dgm:t>
        <a:bodyPr/>
        <a:lstStyle/>
        <a:p>
          <a:r>
            <a:rPr lang="en-GB" sz="1200" dirty="0" smtClean="0"/>
            <a:t>Data Quality Strategy</a:t>
          </a:r>
          <a:endParaRPr lang="en-GB" sz="1200" dirty="0"/>
        </a:p>
      </dgm:t>
    </dgm:pt>
    <dgm:pt modelId="{79DF2E9F-63FC-4558-8366-CBDED60A4753}" type="parTrans" cxnId="{7E52DFC7-5C50-487E-92C6-BCE3BF8BBFC6}">
      <dgm:prSet/>
      <dgm:spPr/>
      <dgm:t>
        <a:bodyPr/>
        <a:lstStyle/>
        <a:p>
          <a:endParaRPr lang="en-GB"/>
        </a:p>
      </dgm:t>
    </dgm:pt>
    <dgm:pt modelId="{B38C9DED-853A-48C3-A7B4-C0533F34AD8D}" type="sibTrans" cxnId="{7E52DFC7-5C50-487E-92C6-BCE3BF8BBFC6}">
      <dgm:prSet/>
      <dgm:spPr/>
      <dgm:t>
        <a:bodyPr/>
        <a:lstStyle/>
        <a:p>
          <a:endParaRPr lang="en-GB"/>
        </a:p>
      </dgm:t>
    </dgm:pt>
    <dgm:pt modelId="{A691AC02-B3DA-4E1A-A19D-B7B38450D5D5}">
      <dgm:prSet phldrT="[Tekst]"/>
      <dgm:spPr/>
      <dgm:t>
        <a:bodyPr/>
        <a:lstStyle/>
        <a:p>
          <a:r>
            <a:rPr lang="en-GB" dirty="0" smtClean="0"/>
            <a:t>Identify areas of opportunity</a:t>
          </a:r>
          <a:endParaRPr lang="en-GB" dirty="0"/>
        </a:p>
      </dgm:t>
    </dgm:pt>
    <dgm:pt modelId="{FBE96FDB-E1F9-4E5D-96EB-A0F3107DF1E4}" type="parTrans" cxnId="{ACDD7274-4F6D-4A0F-838E-4A39CFC8254C}">
      <dgm:prSet/>
      <dgm:spPr/>
      <dgm:t>
        <a:bodyPr/>
        <a:lstStyle/>
        <a:p>
          <a:endParaRPr lang="en-GB"/>
        </a:p>
      </dgm:t>
    </dgm:pt>
    <dgm:pt modelId="{D3704797-380C-43B4-BBD8-9D9CB34B2B4E}" type="sibTrans" cxnId="{ACDD7274-4F6D-4A0F-838E-4A39CFC8254C}">
      <dgm:prSet/>
      <dgm:spPr/>
      <dgm:t>
        <a:bodyPr/>
        <a:lstStyle/>
        <a:p>
          <a:endParaRPr lang="en-GB"/>
        </a:p>
      </dgm:t>
    </dgm:pt>
    <dgm:pt modelId="{9948A465-99E8-4E73-8829-2ABDBD593211}">
      <dgm:prSet phldrT="[Tekst]" custT="1"/>
      <dgm:spPr/>
      <dgm:t>
        <a:bodyPr/>
        <a:lstStyle/>
        <a:p>
          <a:r>
            <a:rPr lang="en-GB" sz="1200" dirty="0" smtClean="0"/>
            <a:t>Assessment of Capabilities and Priorities</a:t>
          </a:r>
          <a:endParaRPr lang="en-GB" sz="1200" dirty="0"/>
        </a:p>
      </dgm:t>
    </dgm:pt>
    <dgm:pt modelId="{2F92A348-1D87-4848-A7FA-6103C3D6DBBE}" type="parTrans" cxnId="{0D667C5E-EBD3-4CDB-9D4D-6836866BADDF}">
      <dgm:prSet/>
      <dgm:spPr/>
      <dgm:t>
        <a:bodyPr/>
        <a:lstStyle/>
        <a:p>
          <a:endParaRPr lang="en-GB"/>
        </a:p>
      </dgm:t>
    </dgm:pt>
    <dgm:pt modelId="{B67C4A53-6398-42F1-BE3A-12EAC491B835}" type="sibTrans" cxnId="{0D667C5E-EBD3-4CDB-9D4D-6836866BADDF}">
      <dgm:prSet/>
      <dgm:spPr/>
      <dgm:t>
        <a:bodyPr/>
        <a:lstStyle/>
        <a:p>
          <a:endParaRPr lang="en-GB"/>
        </a:p>
      </dgm:t>
    </dgm:pt>
    <dgm:pt modelId="{D6BEA3E7-3B0C-4A3F-B70A-6E03441DD63E}">
      <dgm:prSet phldrT="[Tekst]"/>
      <dgm:spPr/>
      <dgm:t>
        <a:bodyPr/>
        <a:lstStyle/>
        <a:p>
          <a:r>
            <a:rPr lang="en-GB" dirty="0" smtClean="0"/>
            <a:t>Implement improvements</a:t>
          </a:r>
          <a:endParaRPr lang="en-GB" dirty="0"/>
        </a:p>
      </dgm:t>
    </dgm:pt>
    <dgm:pt modelId="{02C7D894-0868-45D1-ADF3-D7D7B947D05A}" type="parTrans" cxnId="{47B421C2-7F05-4971-A22A-F042A2A5A837}">
      <dgm:prSet/>
      <dgm:spPr/>
      <dgm:t>
        <a:bodyPr/>
        <a:lstStyle/>
        <a:p>
          <a:endParaRPr lang="en-GB"/>
        </a:p>
      </dgm:t>
    </dgm:pt>
    <dgm:pt modelId="{A8474C39-3FFB-4070-A5AB-5E1BDDF98E51}" type="sibTrans" cxnId="{47B421C2-7F05-4971-A22A-F042A2A5A837}">
      <dgm:prSet/>
      <dgm:spPr/>
      <dgm:t>
        <a:bodyPr/>
        <a:lstStyle/>
        <a:p>
          <a:endParaRPr lang="en-GB"/>
        </a:p>
      </dgm:t>
    </dgm:pt>
    <dgm:pt modelId="{3BFD870F-D20A-4427-BFDC-74D6CE9A5E62}">
      <dgm:prSet phldrT="[Tekst]" custT="1"/>
      <dgm:spPr/>
      <dgm:t>
        <a:bodyPr/>
        <a:lstStyle/>
        <a:p>
          <a:r>
            <a:rPr lang="en-GB" sz="1200" dirty="0" smtClean="0"/>
            <a:t>Execute, Document and Take Action</a:t>
          </a:r>
          <a:endParaRPr lang="en-GB" sz="1200" dirty="0"/>
        </a:p>
      </dgm:t>
    </dgm:pt>
    <dgm:pt modelId="{DA35B53C-E451-452A-9894-FF59583DEC76}" type="parTrans" cxnId="{BAAE0CC0-4429-4777-A558-667D5FFF1EF7}">
      <dgm:prSet/>
      <dgm:spPr/>
      <dgm:t>
        <a:bodyPr/>
        <a:lstStyle/>
        <a:p>
          <a:endParaRPr lang="en-GB"/>
        </a:p>
      </dgm:t>
    </dgm:pt>
    <dgm:pt modelId="{77EA2B55-A26D-4600-BC90-E61F6628A48B}" type="sibTrans" cxnId="{BAAE0CC0-4429-4777-A558-667D5FFF1EF7}">
      <dgm:prSet/>
      <dgm:spPr/>
      <dgm:t>
        <a:bodyPr/>
        <a:lstStyle/>
        <a:p>
          <a:endParaRPr lang="en-GB"/>
        </a:p>
      </dgm:t>
    </dgm:pt>
    <dgm:pt modelId="{91828687-4FD2-4484-ACFE-6603A836FE02}">
      <dgm:prSet phldrT="[Tekst]"/>
      <dgm:spPr/>
      <dgm:t>
        <a:bodyPr/>
        <a:lstStyle/>
        <a:p>
          <a:r>
            <a:rPr lang="en-GB" dirty="0" smtClean="0"/>
            <a:t>Monitor changes and plan further improvements</a:t>
          </a:r>
          <a:endParaRPr lang="en-GB" dirty="0"/>
        </a:p>
      </dgm:t>
    </dgm:pt>
    <dgm:pt modelId="{067A639A-4B9F-4DB7-821A-11B7BBA17D29}" type="parTrans" cxnId="{C65C2EE4-CE1F-47B9-BBD9-9CDCE609E5E8}">
      <dgm:prSet/>
      <dgm:spPr/>
      <dgm:t>
        <a:bodyPr/>
        <a:lstStyle/>
        <a:p>
          <a:endParaRPr lang="en-GB"/>
        </a:p>
      </dgm:t>
    </dgm:pt>
    <dgm:pt modelId="{7FE84C7E-9B62-42CA-B8F2-29B6476E964F}" type="sibTrans" cxnId="{C65C2EE4-CE1F-47B9-BBD9-9CDCE609E5E8}">
      <dgm:prSet/>
      <dgm:spPr/>
      <dgm:t>
        <a:bodyPr/>
        <a:lstStyle/>
        <a:p>
          <a:endParaRPr lang="en-GB"/>
        </a:p>
      </dgm:t>
    </dgm:pt>
    <dgm:pt modelId="{809E5C74-E403-4970-B8DF-D0DCD8C11047}">
      <dgm:prSet phldrT="[Tekst]" custT="1"/>
      <dgm:spPr/>
      <dgm:t>
        <a:bodyPr/>
        <a:lstStyle/>
        <a:p>
          <a:r>
            <a:rPr lang="en-GB" sz="1200" dirty="0" smtClean="0"/>
            <a:t>Start a Cycle of Continuous Improvement</a:t>
          </a:r>
          <a:endParaRPr lang="en-GB" sz="1200" dirty="0"/>
        </a:p>
      </dgm:t>
    </dgm:pt>
    <dgm:pt modelId="{EC4E9F9E-956E-41E0-9EA3-4C30CB4AD8C5}" type="parTrans" cxnId="{A80AB775-25CB-4E1B-9BD9-5B8F4353A65C}">
      <dgm:prSet/>
      <dgm:spPr/>
      <dgm:t>
        <a:bodyPr/>
        <a:lstStyle/>
        <a:p>
          <a:endParaRPr lang="en-GB"/>
        </a:p>
      </dgm:t>
    </dgm:pt>
    <dgm:pt modelId="{847C4D10-C2A5-4E85-98BE-4E4592BE6EF3}" type="sibTrans" cxnId="{A80AB775-25CB-4E1B-9BD9-5B8F4353A65C}">
      <dgm:prSet/>
      <dgm:spPr/>
      <dgm:t>
        <a:bodyPr/>
        <a:lstStyle/>
        <a:p>
          <a:endParaRPr lang="en-GB"/>
        </a:p>
      </dgm:t>
    </dgm:pt>
    <dgm:pt modelId="{1BA2F273-47CB-4FCB-BE2A-87E0A4E5EF34}" type="pres">
      <dgm:prSet presAssocID="{90030D6E-E051-463F-8BC2-9BF80C9C80C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AAEBDB-AAD7-476D-9021-8A2211046C7F}" type="pres">
      <dgm:prSet presAssocID="{90030D6E-E051-463F-8BC2-9BF80C9C80CE}" presName="children" presStyleCnt="0"/>
      <dgm:spPr/>
    </dgm:pt>
    <dgm:pt modelId="{892EC227-B7F6-4F05-8CE5-09EB8A39860C}" type="pres">
      <dgm:prSet presAssocID="{90030D6E-E051-463F-8BC2-9BF80C9C80CE}" presName="child1group" presStyleCnt="0"/>
      <dgm:spPr/>
    </dgm:pt>
    <dgm:pt modelId="{173C2839-1D15-45D5-8522-0B4BD67877E1}" type="pres">
      <dgm:prSet presAssocID="{90030D6E-E051-463F-8BC2-9BF80C9C80CE}" presName="child1" presStyleLbl="bgAcc1" presStyleIdx="0" presStyleCnt="4" custLinFactNeighborX="-14030"/>
      <dgm:spPr/>
      <dgm:t>
        <a:bodyPr/>
        <a:lstStyle/>
        <a:p>
          <a:endParaRPr lang="en-GB"/>
        </a:p>
      </dgm:t>
    </dgm:pt>
    <dgm:pt modelId="{CC4374A7-95E4-47FD-B020-BD9DDC749FA3}" type="pres">
      <dgm:prSet presAssocID="{90030D6E-E051-463F-8BC2-9BF80C9C80C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ED9D4-8A70-4371-9527-6C938327E60E}" type="pres">
      <dgm:prSet presAssocID="{90030D6E-E051-463F-8BC2-9BF80C9C80CE}" presName="child2group" presStyleCnt="0"/>
      <dgm:spPr/>
    </dgm:pt>
    <dgm:pt modelId="{06A0779C-DDE8-485C-AA48-04F37067C0B1}" type="pres">
      <dgm:prSet presAssocID="{90030D6E-E051-463F-8BC2-9BF80C9C80CE}" presName="child2" presStyleLbl="bgAcc1" presStyleIdx="1" presStyleCnt="4" custLinFactNeighborX="19210"/>
      <dgm:spPr/>
      <dgm:t>
        <a:bodyPr/>
        <a:lstStyle/>
        <a:p>
          <a:endParaRPr lang="en-GB"/>
        </a:p>
      </dgm:t>
    </dgm:pt>
    <dgm:pt modelId="{97202C71-95F8-4E1A-86F9-4CBB5FB8BCB2}" type="pres">
      <dgm:prSet presAssocID="{90030D6E-E051-463F-8BC2-9BF80C9C80C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2AC06-8DB2-4F9F-9BC6-5A9EB66A1D13}" type="pres">
      <dgm:prSet presAssocID="{90030D6E-E051-463F-8BC2-9BF80C9C80CE}" presName="child3group" presStyleCnt="0"/>
      <dgm:spPr/>
    </dgm:pt>
    <dgm:pt modelId="{A50460C7-8448-406C-A9F0-6352A31BB57E}" type="pres">
      <dgm:prSet presAssocID="{90030D6E-E051-463F-8BC2-9BF80C9C80CE}" presName="child3" presStyleLbl="bgAcc1" presStyleIdx="2" presStyleCnt="4" custLinFactNeighborX="19210"/>
      <dgm:spPr/>
      <dgm:t>
        <a:bodyPr/>
        <a:lstStyle/>
        <a:p>
          <a:endParaRPr lang="en-GB"/>
        </a:p>
      </dgm:t>
    </dgm:pt>
    <dgm:pt modelId="{A1FA271F-1F58-4DAF-A1B0-A2D6767B6308}" type="pres">
      <dgm:prSet presAssocID="{90030D6E-E051-463F-8BC2-9BF80C9C80C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4B8332-5275-4158-B966-B9C82A28E4CE}" type="pres">
      <dgm:prSet presAssocID="{90030D6E-E051-463F-8BC2-9BF80C9C80CE}" presName="child4group" presStyleCnt="0"/>
      <dgm:spPr/>
    </dgm:pt>
    <dgm:pt modelId="{B79C0C08-6A05-4429-8EE5-D59370915F23}" type="pres">
      <dgm:prSet presAssocID="{90030D6E-E051-463F-8BC2-9BF80C9C80CE}" presName="child4" presStyleLbl="bgAcc1" presStyleIdx="3" presStyleCnt="4" custAng="0" custLinFactNeighborX="-16470"/>
      <dgm:spPr/>
      <dgm:t>
        <a:bodyPr/>
        <a:lstStyle/>
        <a:p>
          <a:endParaRPr lang="en-GB"/>
        </a:p>
      </dgm:t>
    </dgm:pt>
    <dgm:pt modelId="{6BD378D7-001F-434F-83C8-583C30B1E163}" type="pres">
      <dgm:prSet presAssocID="{90030D6E-E051-463F-8BC2-9BF80C9C80C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CBBD0B-3806-4235-9557-5DA13D7456A1}" type="pres">
      <dgm:prSet presAssocID="{90030D6E-E051-463F-8BC2-9BF80C9C80CE}" presName="childPlaceholder" presStyleCnt="0"/>
      <dgm:spPr/>
    </dgm:pt>
    <dgm:pt modelId="{5381006B-22A5-4014-8FC5-A5662465EC29}" type="pres">
      <dgm:prSet presAssocID="{90030D6E-E051-463F-8BC2-9BF80C9C80CE}" presName="circle" presStyleCnt="0"/>
      <dgm:spPr/>
    </dgm:pt>
    <dgm:pt modelId="{A2BC9D11-0846-470E-AFE9-AA25578ED9D9}" type="pres">
      <dgm:prSet presAssocID="{90030D6E-E051-463F-8BC2-9BF80C9C80C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634D3-C205-4B72-B393-FD03E45D064C}" type="pres">
      <dgm:prSet presAssocID="{90030D6E-E051-463F-8BC2-9BF80C9C80C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498F9-A222-4642-95A2-FD2C3349E191}" type="pres">
      <dgm:prSet presAssocID="{90030D6E-E051-463F-8BC2-9BF80C9C80C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D2F14-40A0-4DC8-A11D-544F78AAD6CF}" type="pres">
      <dgm:prSet presAssocID="{90030D6E-E051-463F-8BC2-9BF80C9C80C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AD39C5-6484-45DC-98FC-B18EC0EF253E}" type="pres">
      <dgm:prSet presAssocID="{90030D6E-E051-463F-8BC2-9BF80C9C80CE}" presName="quadrantPlaceholder" presStyleCnt="0"/>
      <dgm:spPr/>
    </dgm:pt>
    <dgm:pt modelId="{84531DDC-3B21-4447-9321-B8A4FBB0F6A4}" type="pres">
      <dgm:prSet presAssocID="{90030D6E-E051-463F-8BC2-9BF80C9C80CE}" presName="center1" presStyleLbl="fgShp" presStyleIdx="0" presStyleCnt="2"/>
      <dgm:spPr/>
    </dgm:pt>
    <dgm:pt modelId="{9BA4BB41-E77D-4B7D-AD1C-43BC4556FE60}" type="pres">
      <dgm:prSet presAssocID="{90030D6E-E051-463F-8BC2-9BF80C9C80CE}" presName="center2" presStyleLbl="fgShp" presStyleIdx="1" presStyleCnt="2"/>
      <dgm:spPr/>
    </dgm:pt>
  </dgm:ptLst>
  <dgm:cxnLst>
    <dgm:cxn modelId="{327FFD31-503D-4F75-8821-BB425A53BF7E}" type="presOf" srcId="{A691AC02-B3DA-4E1A-A19D-B7B38450D5D5}" destId="{F11634D3-C205-4B72-B393-FD03E45D064C}" srcOrd="0" destOrd="0" presId="urn:microsoft.com/office/officeart/2005/8/layout/cycle4#1"/>
    <dgm:cxn modelId="{A80AB775-25CB-4E1B-9BD9-5B8F4353A65C}" srcId="{91828687-4FD2-4484-ACFE-6603A836FE02}" destId="{809E5C74-E403-4970-B8DF-D0DCD8C11047}" srcOrd="0" destOrd="0" parTransId="{EC4E9F9E-956E-41E0-9EA3-4C30CB4AD8C5}" sibTransId="{847C4D10-C2A5-4E85-98BE-4E4592BE6EF3}"/>
    <dgm:cxn modelId="{7E52DFC7-5C50-487E-92C6-BCE3BF8BBFC6}" srcId="{66F2E793-8D9C-4869-8BEA-FA55DFEFD0B2}" destId="{9148F432-DAAB-4F94-9522-EFF7924CEE31}" srcOrd="0" destOrd="0" parTransId="{79DF2E9F-63FC-4558-8366-CBDED60A4753}" sibTransId="{B38C9DED-853A-48C3-A7B4-C0533F34AD8D}"/>
    <dgm:cxn modelId="{BAAE0CC0-4429-4777-A558-667D5FFF1EF7}" srcId="{D6BEA3E7-3B0C-4A3F-B70A-6E03441DD63E}" destId="{3BFD870F-D20A-4427-BFDC-74D6CE9A5E62}" srcOrd="0" destOrd="0" parTransId="{DA35B53C-E451-452A-9894-FF59583DEC76}" sibTransId="{77EA2B55-A26D-4600-BC90-E61F6628A48B}"/>
    <dgm:cxn modelId="{47B421C2-7F05-4971-A22A-F042A2A5A837}" srcId="{90030D6E-E051-463F-8BC2-9BF80C9C80CE}" destId="{D6BEA3E7-3B0C-4A3F-B70A-6E03441DD63E}" srcOrd="2" destOrd="0" parTransId="{02C7D894-0868-45D1-ADF3-D7D7B947D05A}" sibTransId="{A8474C39-3FFB-4070-A5AB-5E1BDDF98E51}"/>
    <dgm:cxn modelId="{0D667C5E-EBD3-4CDB-9D4D-6836866BADDF}" srcId="{A691AC02-B3DA-4E1A-A19D-B7B38450D5D5}" destId="{9948A465-99E8-4E73-8829-2ABDBD593211}" srcOrd="0" destOrd="0" parTransId="{2F92A348-1D87-4848-A7FA-6103C3D6DBBE}" sibTransId="{B67C4A53-6398-42F1-BE3A-12EAC491B835}"/>
    <dgm:cxn modelId="{3992ADCA-A104-46A7-85C7-69CE9A87FA03}" type="presOf" srcId="{9948A465-99E8-4E73-8829-2ABDBD593211}" destId="{97202C71-95F8-4E1A-86F9-4CBB5FB8BCB2}" srcOrd="1" destOrd="0" presId="urn:microsoft.com/office/officeart/2005/8/layout/cycle4#1"/>
    <dgm:cxn modelId="{339F5269-FA89-4C40-9179-2AED1E89B9C9}" type="presOf" srcId="{9948A465-99E8-4E73-8829-2ABDBD593211}" destId="{06A0779C-DDE8-485C-AA48-04F37067C0B1}" srcOrd="0" destOrd="0" presId="urn:microsoft.com/office/officeart/2005/8/layout/cycle4#1"/>
    <dgm:cxn modelId="{ACDD7274-4F6D-4A0F-838E-4A39CFC8254C}" srcId="{90030D6E-E051-463F-8BC2-9BF80C9C80CE}" destId="{A691AC02-B3DA-4E1A-A19D-B7B38450D5D5}" srcOrd="1" destOrd="0" parTransId="{FBE96FDB-E1F9-4E5D-96EB-A0F3107DF1E4}" sibTransId="{D3704797-380C-43B4-BBD8-9D9CB34B2B4E}"/>
    <dgm:cxn modelId="{DA7BFC2E-BBFA-4A15-8541-80D4987AC908}" type="presOf" srcId="{91828687-4FD2-4484-ACFE-6603A836FE02}" destId="{813D2F14-40A0-4DC8-A11D-544F78AAD6CF}" srcOrd="0" destOrd="0" presId="urn:microsoft.com/office/officeart/2005/8/layout/cycle4#1"/>
    <dgm:cxn modelId="{94DFD2D8-EC1E-4159-8842-738678576EAD}" type="presOf" srcId="{3BFD870F-D20A-4427-BFDC-74D6CE9A5E62}" destId="{A50460C7-8448-406C-A9F0-6352A31BB57E}" srcOrd="0" destOrd="0" presId="urn:microsoft.com/office/officeart/2005/8/layout/cycle4#1"/>
    <dgm:cxn modelId="{79671882-153E-40CE-A42A-1676B8C58812}" srcId="{90030D6E-E051-463F-8BC2-9BF80C9C80CE}" destId="{66F2E793-8D9C-4869-8BEA-FA55DFEFD0B2}" srcOrd="0" destOrd="0" parTransId="{E99B7076-2F0F-4383-B681-FB84BD2BE10C}" sibTransId="{09F9409D-9DF2-4F4E-9CE9-7CDAEE77CC10}"/>
    <dgm:cxn modelId="{BB08B3DC-959A-48C0-AFF2-153DA65D76B6}" type="presOf" srcId="{9148F432-DAAB-4F94-9522-EFF7924CEE31}" destId="{173C2839-1D15-45D5-8522-0B4BD67877E1}" srcOrd="0" destOrd="0" presId="urn:microsoft.com/office/officeart/2005/8/layout/cycle4#1"/>
    <dgm:cxn modelId="{48C3AD7F-52F1-4EBB-A2DE-913F80090139}" type="presOf" srcId="{66F2E793-8D9C-4869-8BEA-FA55DFEFD0B2}" destId="{A2BC9D11-0846-470E-AFE9-AA25578ED9D9}" srcOrd="0" destOrd="0" presId="urn:microsoft.com/office/officeart/2005/8/layout/cycle4#1"/>
    <dgm:cxn modelId="{705D1B3E-4C75-4AAE-9655-A8B802CB84F9}" type="presOf" srcId="{809E5C74-E403-4970-B8DF-D0DCD8C11047}" destId="{6BD378D7-001F-434F-83C8-583C30B1E163}" srcOrd="1" destOrd="0" presId="urn:microsoft.com/office/officeart/2005/8/layout/cycle4#1"/>
    <dgm:cxn modelId="{F2CA5B61-4E5A-4F10-BA65-CE2E305EF1BE}" type="presOf" srcId="{90030D6E-E051-463F-8BC2-9BF80C9C80CE}" destId="{1BA2F273-47CB-4FCB-BE2A-87E0A4E5EF34}" srcOrd="0" destOrd="0" presId="urn:microsoft.com/office/officeart/2005/8/layout/cycle4#1"/>
    <dgm:cxn modelId="{23E9187B-0311-499E-AACB-4661C656C09C}" type="presOf" srcId="{809E5C74-E403-4970-B8DF-D0DCD8C11047}" destId="{B79C0C08-6A05-4429-8EE5-D59370915F23}" srcOrd="0" destOrd="0" presId="urn:microsoft.com/office/officeart/2005/8/layout/cycle4#1"/>
    <dgm:cxn modelId="{C65C2EE4-CE1F-47B9-BBD9-9CDCE609E5E8}" srcId="{90030D6E-E051-463F-8BC2-9BF80C9C80CE}" destId="{91828687-4FD2-4484-ACFE-6603A836FE02}" srcOrd="3" destOrd="0" parTransId="{067A639A-4B9F-4DB7-821A-11B7BBA17D29}" sibTransId="{7FE84C7E-9B62-42CA-B8F2-29B6476E964F}"/>
    <dgm:cxn modelId="{3F5A1BDC-A49A-4EF1-94C5-AFAAE677C07E}" type="presOf" srcId="{9148F432-DAAB-4F94-9522-EFF7924CEE31}" destId="{CC4374A7-95E4-47FD-B020-BD9DDC749FA3}" srcOrd="1" destOrd="0" presId="urn:microsoft.com/office/officeart/2005/8/layout/cycle4#1"/>
    <dgm:cxn modelId="{43E8E951-18B8-46FE-B924-58C54171E91A}" type="presOf" srcId="{3BFD870F-D20A-4427-BFDC-74D6CE9A5E62}" destId="{A1FA271F-1F58-4DAF-A1B0-A2D6767B6308}" srcOrd="1" destOrd="0" presId="urn:microsoft.com/office/officeart/2005/8/layout/cycle4#1"/>
    <dgm:cxn modelId="{3CD8CEDB-8770-45BF-BB05-899DDBAC0FAB}" type="presOf" srcId="{D6BEA3E7-3B0C-4A3F-B70A-6E03441DD63E}" destId="{988498F9-A222-4642-95A2-FD2C3349E191}" srcOrd="0" destOrd="0" presId="urn:microsoft.com/office/officeart/2005/8/layout/cycle4#1"/>
    <dgm:cxn modelId="{E33274F2-2CB6-47CD-BCCD-39540B136F0F}" type="presParOf" srcId="{1BA2F273-47CB-4FCB-BE2A-87E0A4E5EF34}" destId="{EAAAEBDB-AAD7-476D-9021-8A2211046C7F}" srcOrd="0" destOrd="0" presId="urn:microsoft.com/office/officeart/2005/8/layout/cycle4#1"/>
    <dgm:cxn modelId="{75BC6EFE-A4E1-4D46-AF8B-1D4BC86A65F7}" type="presParOf" srcId="{EAAAEBDB-AAD7-476D-9021-8A2211046C7F}" destId="{892EC227-B7F6-4F05-8CE5-09EB8A39860C}" srcOrd="0" destOrd="0" presId="urn:microsoft.com/office/officeart/2005/8/layout/cycle4#1"/>
    <dgm:cxn modelId="{0763939B-ADD7-4C84-AB2C-747AA8C73A74}" type="presParOf" srcId="{892EC227-B7F6-4F05-8CE5-09EB8A39860C}" destId="{173C2839-1D15-45D5-8522-0B4BD67877E1}" srcOrd="0" destOrd="0" presId="urn:microsoft.com/office/officeart/2005/8/layout/cycle4#1"/>
    <dgm:cxn modelId="{360C8B19-C4C4-4908-8A14-D03D4275FF1A}" type="presParOf" srcId="{892EC227-B7F6-4F05-8CE5-09EB8A39860C}" destId="{CC4374A7-95E4-47FD-B020-BD9DDC749FA3}" srcOrd="1" destOrd="0" presId="urn:microsoft.com/office/officeart/2005/8/layout/cycle4#1"/>
    <dgm:cxn modelId="{F32CBE9E-3B0D-4833-8BBE-A3F7899498E4}" type="presParOf" srcId="{EAAAEBDB-AAD7-476D-9021-8A2211046C7F}" destId="{595ED9D4-8A70-4371-9527-6C938327E60E}" srcOrd="1" destOrd="0" presId="urn:microsoft.com/office/officeart/2005/8/layout/cycle4#1"/>
    <dgm:cxn modelId="{C193DC1A-4513-44A1-AC29-948CC431832A}" type="presParOf" srcId="{595ED9D4-8A70-4371-9527-6C938327E60E}" destId="{06A0779C-DDE8-485C-AA48-04F37067C0B1}" srcOrd="0" destOrd="0" presId="urn:microsoft.com/office/officeart/2005/8/layout/cycle4#1"/>
    <dgm:cxn modelId="{F989AB4C-E1F8-498A-B10F-92B4054532CA}" type="presParOf" srcId="{595ED9D4-8A70-4371-9527-6C938327E60E}" destId="{97202C71-95F8-4E1A-86F9-4CBB5FB8BCB2}" srcOrd="1" destOrd="0" presId="urn:microsoft.com/office/officeart/2005/8/layout/cycle4#1"/>
    <dgm:cxn modelId="{E97390AA-E09B-461D-9AD2-AB517159961F}" type="presParOf" srcId="{EAAAEBDB-AAD7-476D-9021-8A2211046C7F}" destId="{5312AC06-8DB2-4F9F-9BC6-5A9EB66A1D13}" srcOrd="2" destOrd="0" presId="urn:microsoft.com/office/officeart/2005/8/layout/cycle4#1"/>
    <dgm:cxn modelId="{8CDFB74C-A023-4F18-926D-B862AAA637CE}" type="presParOf" srcId="{5312AC06-8DB2-4F9F-9BC6-5A9EB66A1D13}" destId="{A50460C7-8448-406C-A9F0-6352A31BB57E}" srcOrd="0" destOrd="0" presId="urn:microsoft.com/office/officeart/2005/8/layout/cycle4#1"/>
    <dgm:cxn modelId="{1FCB5EDF-EF5C-48E0-8E69-1805FEDA1CAB}" type="presParOf" srcId="{5312AC06-8DB2-4F9F-9BC6-5A9EB66A1D13}" destId="{A1FA271F-1F58-4DAF-A1B0-A2D6767B6308}" srcOrd="1" destOrd="0" presId="urn:microsoft.com/office/officeart/2005/8/layout/cycle4#1"/>
    <dgm:cxn modelId="{D68EEC66-31A2-4D3B-B2CA-5BE2859418D3}" type="presParOf" srcId="{EAAAEBDB-AAD7-476D-9021-8A2211046C7F}" destId="{6D4B8332-5275-4158-B966-B9C82A28E4CE}" srcOrd="3" destOrd="0" presId="urn:microsoft.com/office/officeart/2005/8/layout/cycle4#1"/>
    <dgm:cxn modelId="{5E7A5815-EE11-4E90-B096-932C34C3573D}" type="presParOf" srcId="{6D4B8332-5275-4158-B966-B9C82A28E4CE}" destId="{B79C0C08-6A05-4429-8EE5-D59370915F23}" srcOrd="0" destOrd="0" presId="urn:microsoft.com/office/officeart/2005/8/layout/cycle4#1"/>
    <dgm:cxn modelId="{F01A6E0E-6877-4B40-A6A0-DAD0F0B71D2C}" type="presParOf" srcId="{6D4B8332-5275-4158-B966-B9C82A28E4CE}" destId="{6BD378D7-001F-434F-83C8-583C30B1E163}" srcOrd="1" destOrd="0" presId="urn:microsoft.com/office/officeart/2005/8/layout/cycle4#1"/>
    <dgm:cxn modelId="{FA96273E-8C4B-46BE-923C-619C7D3701FF}" type="presParOf" srcId="{EAAAEBDB-AAD7-476D-9021-8A2211046C7F}" destId="{A6CBBD0B-3806-4235-9557-5DA13D7456A1}" srcOrd="4" destOrd="0" presId="urn:microsoft.com/office/officeart/2005/8/layout/cycle4#1"/>
    <dgm:cxn modelId="{18E68DDB-0E31-4709-A6B2-3174351060B8}" type="presParOf" srcId="{1BA2F273-47CB-4FCB-BE2A-87E0A4E5EF34}" destId="{5381006B-22A5-4014-8FC5-A5662465EC29}" srcOrd="1" destOrd="0" presId="urn:microsoft.com/office/officeart/2005/8/layout/cycle4#1"/>
    <dgm:cxn modelId="{DB0570DA-0CAC-45C5-A12D-8E9D55E5DB8E}" type="presParOf" srcId="{5381006B-22A5-4014-8FC5-A5662465EC29}" destId="{A2BC9D11-0846-470E-AFE9-AA25578ED9D9}" srcOrd="0" destOrd="0" presId="urn:microsoft.com/office/officeart/2005/8/layout/cycle4#1"/>
    <dgm:cxn modelId="{A9FEFE24-57A4-44E5-85F5-C530FE182853}" type="presParOf" srcId="{5381006B-22A5-4014-8FC5-A5662465EC29}" destId="{F11634D3-C205-4B72-B393-FD03E45D064C}" srcOrd="1" destOrd="0" presId="urn:microsoft.com/office/officeart/2005/8/layout/cycle4#1"/>
    <dgm:cxn modelId="{94DA2650-9B8C-40E6-B67B-CD2A4EF1CCE8}" type="presParOf" srcId="{5381006B-22A5-4014-8FC5-A5662465EC29}" destId="{988498F9-A222-4642-95A2-FD2C3349E191}" srcOrd="2" destOrd="0" presId="urn:microsoft.com/office/officeart/2005/8/layout/cycle4#1"/>
    <dgm:cxn modelId="{CFC24B6C-0498-41D1-A3BE-83F2DB60FC73}" type="presParOf" srcId="{5381006B-22A5-4014-8FC5-A5662465EC29}" destId="{813D2F14-40A0-4DC8-A11D-544F78AAD6CF}" srcOrd="3" destOrd="0" presId="urn:microsoft.com/office/officeart/2005/8/layout/cycle4#1"/>
    <dgm:cxn modelId="{6AD4EA51-9726-4F02-A104-59D94A3ED6CC}" type="presParOf" srcId="{5381006B-22A5-4014-8FC5-A5662465EC29}" destId="{3CAD39C5-6484-45DC-98FC-B18EC0EF253E}" srcOrd="4" destOrd="0" presId="urn:microsoft.com/office/officeart/2005/8/layout/cycle4#1"/>
    <dgm:cxn modelId="{711A698B-A63A-4A05-8C3A-8EA4587287F3}" type="presParOf" srcId="{1BA2F273-47CB-4FCB-BE2A-87E0A4E5EF34}" destId="{84531DDC-3B21-4447-9321-B8A4FBB0F6A4}" srcOrd="2" destOrd="0" presId="urn:microsoft.com/office/officeart/2005/8/layout/cycle4#1"/>
    <dgm:cxn modelId="{28AC1B33-A8DD-4487-9F60-7978EDE7D774}" type="presParOf" srcId="{1BA2F273-47CB-4FCB-BE2A-87E0A4E5EF34}" destId="{9BA4BB41-E77D-4B7D-AD1C-43BC4556FE6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E63EF-F301-4354-9188-C6F271F2D37D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0A0F3C-ED57-4FCE-B76E-7670B0061B51}">
      <dgm:prSet phldrT="[Tekst]" custT="1"/>
      <dgm:spPr/>
      <dgm:t>
        <a:bodyPr lIns="0" rIns="0"/>
        <a:lstStyle/>
        <a:p>
          <a:r>
            <a:rPr lang="pl-PL" sz="1200" b="1" dirty="0" smtClean="0"/>
            <a:t>Specialized </a:t>
          </a:r>
          <a:r>
            <a:rPr lang="pl-PL" sz="1200" b="1" dirty="0" err="1" smtClean="0"/>
            <a:t>knowledge</a:t>
          </a:r>
          <a:endParaRPr lang="pl-PL" sz="1200" b="1" dirty="0"/>
        </a:p>
      </dgm:t>
    </dgm:pt>
    <dgm:pt modelId="{D8023D21-9F00-4C4C-94EC-E6BB1ACBD099}" type="parTrans" cxnId="{0A150D63-5E70-4586-AF26-8CA7CE27C87A}">
      <dgm:prSet/>
      <dgm:spPr/>
      <dgm:t>
        <a:bodyPr/>
        <a:lstStyle/>
        <a:p>
          <a:endParaRPr lang="pl-PL"/>
        </a:p>
      </dgm:t>
    </dgm:pt>
    <dgm:pt modelId="{5D8BD98A-EE1A-42E4-B5B4-4F5940585C42}" type="sibTrans" cxnId="{0A150D63-5E70-4586-AF26-8CA7CE27C87A}">
      <dgm:prSet/>
      <dgm:spPr/>
      <dgm:t>
        <a:bodyPr/>
        <a:lstStyle/>
        <a:p>
          <a:endParaRPr lang="pl-PL"/>
        </a:p>
      </dgm:t>
    </dgm:pt>
    <dgm:pt modelId="{E237E016-C1EC-4DFE-9BF3-DA57AD70DC46}">
      <dgm:prSet phldrT="[Tekst]" custT="1"/>
      <dgm:spPr/>
      <dgm:t>
        <a:bodyPr lIns="0" rIns="0"/>
        <a:lstStyle/>
        <a:p>
          <a:r>
            <a:rPr lang="pl-PL" sz="1200" b="1" dirty="0" smtClean="0"/>
            <a:t>B</a:t>
          </a:r>
          <a:r>
            <a:rPr lang="en-GB" sz="1200" b="1" dirty="0" smtClean="0"/>
            <a:t>ehavioural skills</a:t>
          </a:r>
          <a:endParaRPr lang="pl-PL" sz="1200" b="1" dirty="0"/>
        </a:p>
      </dgm:t>
    </dgm:pt>
    <dgm:pt modelId="{BBD81093-280E-4733-8711-929087B78CDE}" type="parTrans" cxnId="{EBD32C0B-24B1-407E-BAB0-CC4A35432AEE}">
      <dgm:prSet/>
      <dgm:spPr/>
      <dgm:t>
        <a:bodyPr/>
        <a:lstStyle/>
        <a:p>
          <a:endParaRPr lang="pl-PL"/>
        </a:p>
      </dgm:t>
    </dgm:pt>
    <dgm:pt modelId="{E668BB3B-E266-45A8-9D25-E87B3381289A}" type="sibTrans" cxnId="{EBD32C0B-24B1-407E-BAB0-CC4A35432AEE}">
      <dgm:prSet/>
      <dgm:spPr/>
      <dgm:t>
        <a:bodyPr/>
        <a:lstStyle/>
        <a:p>
          <a:endParaRPr lang="pl-PL"/>
        </a:p>
      </dgm:t>
    </dgm:pt>
    <dgm:pt modelId="{81136B7B-85F0-49E3-B5CE-0AAD6CF081A0}">
      <dgm:prSet phldrT="[Tekst]" custT="1"/>
      <dgm:spPr>
        <a:solidFill>
          <a:srgbClr val="C00000"/>
        </a:solidFill>
      </dgm:spPr>
      <dgm:t>
        <a:bodyPr lIns="0" rIns="0"/>
        <a:lstStyle/>
        <a:p>
          <a:r>
            <a:rPr lang="pl-PL" sz="1500" b="1" dirty="0" smtClean="0"/>
            <a:t>Data Scientist</a:t>
          </a:r>
          <a:endParaRPr lang="pl-PL" sz="1500" b="1" dirty="0"/>
        </a:p>
      </dgm:t>
    </dgm:pt>
    <dgm:pt modelId="{1038D675-B393-4155-B4B0-CB8D8B08EEAE}" type="parTrans" cxnId="{98B569C3-3FEF-481B-B4E0-6B1A8A635006}">
      <dgm:prSet/>
      <dgm:spPr/>
      <dgm:t>
        <a:bodyPr/>
        <a:lstStyle/>
        <a:p>
          <a:endParaRPr lang="pl-PL"/>
        </a:p>
      </dgm:t>
    </dgm:pt>
    <dgm:pt modelId="{BCC1E5AA-1B24-4128-8FA8-B5245D2D8426}" type="sibTrans" cxnId="{98B569C3-3FEF-481B-B4E0-6B1A8A635006}">
      <dgm:prSet/>
      <dgm:spPr/>
      <dgm:t>
        <a:bodyPr/>
        <a:lstStyle/>
        <a:p>
          <a:endParaRPr lang="pl-PL"/>
        </a:p>
      </dgm:t>
    </dgm:pt>
    <dgm:pt modelId="{C53EA17E-793F-4466-B4FA-9B9D108459F8}">
      <dgm:prSet phldrT="[Tekst]" custT="1"/>
      <dgm:spPr/>
      <dgm:t>
        <a:bodyPr lIns="0" rIns="0"/>
        <a:lstStyle/>
        <a:p>
          <a:r>
            <a:rPr lang="en-GB" sz="1200" b="1" dirty="0" smtClean="0"/>
            <a:t>ICT skills</a:t>
          </a:r>
          <a:endParaRPr lang="pl-PL" sz="1200" b="1" dirty="0"/>
        </a:p>
      </dgm:t>
    </dgm:pt>
    <dgm:pt modelId="{3A08B8B2-A077-45A0-81B9-BE436104088E}" type="parTrans" cxnId="{E8278AA4-8677-48AC-9E35-EC502ADF486C}">
      <dgm:prSet/>
      <dgm:spPr/>
      <dgm:t>
        <a:bodyPr/>
        <a:lstStyle/>
        <a:p>
          <a:endParaRPr lang="pl-PL"/>
        </a:p>
      </dgm:t>
    </dgm:pt>
    <dgm:pt modelId="{3B099620-F4B6-4686-ACD6-D68958A60D4C}" type="sibTrans" cxnId="{E8278AA4-8677-48AC-9E35-EC502ADF486C}">
      <dgm:prSet/>
      <dgm:spPr/>
      <dgm:t>
        <a:bodyPr/>
        <a:lstStyle/>
        <a:p>
          <a:endParaRPr lang="pl-PL"/>
        </a:p>
      </dgm:t>
    </dgm:pt>
    <dgm:pt modelId="{306E12C4-FE76-42F5-A02E-4797DC6FB9E8}">
      <dgm:prSet phldrT="[Tekst]" custT="1"/>
      <dgm:spPr/>
      <dgm:t>
        <a:bodyPr lIns="0" rIns="0"/>
        <a:lstStyle/>
        <a:p>
          <a:r>
            <a:rPr lang="en-GB" sz="1200" b="1" dirty="0" smtClean="0"/>
            <a:t>Data analytical skills</a:t>
          </a:r>
          <a:endParaRPr lang="pl-PL" sz="1200" b="1" dirty="0"/>
        </a:p>
      </dgm:t>
    </dgm:pt>
    <dgm:pt modelId="{8463F87D-F7DB-4348-8E64-F2B766C136C2}" type="parTrans" cxnId="{85879FEF-F8DE-48C2-8EF4-685FCCE40531}">
      <dgm:prSet/>
      <dgm:spPr/>
      <dgm:t>
        <a:bodyPr/>
        <a:lstStyle/>
        <a:p>
          <a:endParaRPr lang="pl-PL"/>
        </a:p>
      </dgm:t>
    </dgm:pt>
    <dgm:pt modelId="{6BBA10C8-7E80-4A7D-8CD6-1CB8A65D8C01}" type="sibTrans" cxnId="{85879FEF-F8DE-48C2-8EF4-685FCCE40531}">
      <dgm:prSet/>
      <dgm:spPr/>
      <dgm:t>
        <a:bodyPr/>
        <a:lstStyle/>
        <a:p>
          <a:endParaRPr lang="pl-PL"/>
        </a:p>
      </dgm:t>
    </dgm:pt>
    <dgm:pt modelId="{3E776031-ECEC-42A2-A960-3A463D860FC3}">
      <dgm:prSet phldrT="[Tekst]" custT="1"/>
      <dgm:spPr/>
      <dgm:t>
        <a:bodyPr lIns="0" rIns="0"/>
        <a:lstStyle/>
        <a:p>
          <a:r>
            <a:rPr lang="en-GB" sz="1200" b="1" dirty="0" smtClean="0"/>
            <a:t>Methodologist skills</a:t>
          </a:r>
          <a:endParaRPr lang="pl-PL" sz="1200" b="1" dirty="0"/>
        </a:p>
      </dgm:t>
    </dgm:pt>
    <dgm:pt modelId="{F0883083-7C26-4662-A494-C3B2C500E584}" type="parTrans" cxnId="{29151522-5BF9-4C8D-AADD-6D8B191D9BD6}">
      <dgm:prSet/>
      <dgm:spPr/>
      <dgm:t>
        <a:bodyPr/>
        <a:lstStyle/>
        <a:p>
          <a:endParaRPr lang="pl-PL"/>
        </a:p>
      </dgm:t>
    </dgm:pt>
    <dgm:pt modelId="{6BB926C4-E75E-4E3D-B0A8-148DA50E90EE}" type="sibTrans" cxnId="{29151522-5BF9-4C8D-AADD-6D8B191D9BD6}">
      <dgm:prSet/>
      <dgm:spPr/>
      <dgm:t>
        <a:bodyPr/>
        <a:lstStyle/>
        <a:p>
          <a:endParaRPr lang="pl-PL"/>
        </a:p>
      </dgm:t>
    </dgm:pt>
    <dgm:pt modelId="{026B2EB3-5AE5-4325-82BB-67AFE782C858}" type="pres">
      <dgm:prSet presAssocID="{00CE63EF-F301-4354-9188-C6F271F2D3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5B61FF-048A-416E-B7B1-616650417980}" type="pres">
      <dgm:prSet presAssocID="{5F0A0F3C-ED57-4FCE-B76E-7670B0061B51}" presName="node" presStyleLbl="node1" presStyleIdx="0" presStyleCnt="6" custScaleX="1082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27B848-CF49-422F-B927-4C8F42175846}" type="pres">
      <dgm:prSet presAssocID="{5D8BD98A-EE1A-42E4-B5B4-4F5940585C42}" presName="spacerL" presStyleCnt="0"/>
      <dgm:spPr/>
      <dgm:t>
        <a:bodyPr/>
        <a:lstStyle/>
        <a:p>
          <a:endParaRPr lang="pl-PL"/>
        </a:p>
      </dgm:t>
    </dgm:pt>
    <dgm:pt modelId="{66D657A5-C52C-4E07-87C0-D5373616636E}" type="pres">
      <dgm:prSet presAssocID="{5D8BD98A-EE1A-42E4-B5B4-4F5940585C42}" presName="sibTrans" presStyleLbl="sibTrans2D1" presStyleIdx="0" presStyleCnt="5" custScaleX="40885" custScaleY="45961"/>
      <dgm:spPr/>
      <dgm:t>
        <a:bodyPr/>
        <a:lstStyle/>
        <a:p>
          <a:endParaRPr lang="pl-PL"/>
        </a:p>
      </dgm:t>
    </dgm:pt>
    <dgm:pt modelId="{EDADA304-9C31-4AC8-9810-A5C671271BD2}" type="pres">
      <dgm:prSet presAssocID="{5D8BD98A-EE1A-42E4-B5B4-4F5940585C42}" presName="spacerR" presStyleCnt="0"/>
      <dgm:spPr/>
      <dgm:t>
        <a:bodyPr/>
        <a:lstStyle/>
        <a:p>
          <a:endParaRPr lang="pl-PL"/>
        </a:p>
      </dgm:t>
    </dgm:pt>
    <dgm:pt modelId="{558324AB-0C04-43D6-AF39-380DFA2E49C2}" type="pres">
      <dgm:prSet presAssocID="{E237E016-C1EC-4DFE-9BF3-DA57AD70DC46}" presName="node" presStyleLbl="node1" presStyleIdx="1" presStyleCnt="6" custScaleX="105022" custScaleY="1065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28B1C9-94FA-40ED-82C4-20500A00B8A5}" type="pres">
      <dgm:prSet presAssocID="{E668BB3B-E266-45A8-9D25-E87B3381289A}" presName="spacerL" presStyleCnt="0"/>
      <dgm:spPr/>
      <dgm:t>
        <a:bodyPr/>
        <a:lstStyle/>
        <a:p>
          <a:endParaRPr lang="pl-PL"/>
        </a:p>
      </dgm:t>
    </dgm:pt>
    <dgm:pt modelId="{24D47C00-D033-4F1E-8FED-8D93E08BC6F2}" type="pres">
      <dgm:prSet presAssocID="{E668BB3B-E266-45A8-9D25-E87B3381289A}" presName="sibTrans" presStyleLbl="sibTrans2D1" presStyleIdx="1" presStyleCnt="5" custScaleX="42635" custScaleY="48393"/>
      <dgm:spPr/>
      <dgm:t>
        <a:bodyPr/>
        <a:lstStyle/>
        <a:p>
          <a:endParaRPr lang="pl-PL"/>
        </a:p>
      </dgm:t>
    </dgm:pt>
    <dgm:pt modelId="{8E70C5A0-7821-4B7F-B9BF-B72F5B44CA0B}" type="pres">
      <dgm:prSet presAssocID="{E668BB3B-E266-45A8-9D25-E87B3381289A}" presName="spacerR" presStyleCnt="0"/>
      <dgm:spPr/>
      <dgm:t>
        <a:bodyPr/>
        <a:lstStyle/>
        <a:p>
          <a:endParaRPr lang="pl-PL"/>
        </a:p>
      </dgm:t>
    </dgm:pt>
    <dgm:pt modelId="{4F04449D-21FB-46D4-A7EF-E7870124D35D}" type="pres">
      <dgm:prSet presAssocID="{C53EA17E-793F-4466-B4FA-9B9D108459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435D9-41C0-4888-B6BF-6DEFD8D7C977}" type="pres">
      <dgm:prSet presAssocID="{3B099620-F4B6-4686-ACD6-D68958A60D4C}" presName="spacerL" presStyleCnt="0"/>
      <dgm:spPr/>
      <dgm:t>
        <a:bodyPr/>
        <a:lstStyle/>
        <a:p>
          <a:endParaRPr lang="pl-PL"/>
        </a:p>
      </dgm:t>
    </dgm:pt>
    <dgm:pt modelId="{51C6822B-3380-4241-86B0-3DCA53FC1897}" type="pres">
      <dgm:prSet presAssocID="{3B099620-F4B6-4686-ACD6-D68958A60D4C}" presName="sibTrans" presStyleLbl="sibTrans2D1" presStyleIdx="2" presStyleCnt="5" custScaleX="49398" custScaleY="47626"/>
      <dgm:spPr/>
      <dgm:t>
        <a:bodyPr/>
        <a:lstStyle/>
        <a:p>
          <a:endParaRPr lang="pl-PL"/>
        </a:p>
      </dgm:t>
    </dgm:pt>
    <dgm:pt modelId="{A9551E8D-4EE1-4250-BDBA-E0C748719FE4}" type="pres">
      <dgm:prSet presAssocID="{3B099620-F4B6-4686-ACD6-D68958A60D4C}" presName="spacerR" presStyleCnt="0"/>
      <dgm:spPr/>
      <dgm:t>
        <a:bodyPr/>
        <a:lstStyle/>
        <a:p>
          <a:endParaRPr lang="pl-PL"/>
        </a:p>
      </dgm:t>
    </dgm:pt>
    <dgm:pt modelId="{FBA6F056-99F2-4B5B-8213-50E9030E664B}" type="pres">
      <dgm:prSet presAssocID="{306E12C4-FE76-42F5-A02E-4797DC6FB9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363979-4B24-4FE4-AD81-8B91B2938B7A}" type="pres">
      <dgm:prSet presAssocID="{6BBA10C8-7E80-4A7D-8CD6-1CB8A65D8C01}" presName="spacerL" presStyleCnt="0"/>
      <dgm:spPr/>
      <dgm:t>
        <a:bodyPr/>
        <a:lstStyle/>
        <a:p>
          <a:endParaRPr lang="pl-PL"/>
        </a:p>
      </dgm:t>
    </dgm:pt>
    <dgm:pt modelId="{047D027E-46F9-40BE-AC54-7F1F6B3BD550}" type="pres">
      <dgm:prSet presAssocID="{6BBA10C8-7E80-4A7D-8CD6-1CB8A65D8C01}" presName="sibTrans" presStyleLbl="sibTrans2D1" presStyleIdx="3" presStyleCnt="5" custScaleX="37786" custScaleY="44082"/>
      <dgm:spPr/>
      <dgm:t>
        <a:bodyPr/>
        <a:lstStyle/>
        <a:p>
          <a:endParaRPr lang="pl-PL"/>
        </a:p>
      </dgm:t>
    </dgm:pt>
    <dgm:pt modelId="{44F1FC1C-2CE7-44D4-8047-D8C6B3EE9D5F}" type="pres">
      <dgm:prSet presAssocID="{6BBA10C8-7E80-4A7D-8CD6-1CB8A65D8C01}" presName="spacerR" presStyleCnt="0"/>
      <dgm:spPr/>
      <dgm:t>
        <a:bodyPr/>
        <a:lstStyle/>
        <a:p>
          <a:endParaRPr lang="pl-PL"/>
        </a:p>
      </dgm:t>
    </dgm:pt>
    <dgm:pt modelId="{2D15CCDB-707C-4760-BBA0-34E8B27C2C04}" type="pres">
      <dgm:prSet presAssocID="{3E776031-ECEC-42A2-A960-3A463D860F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CD7667-3727-4293-9BEF-73325D07C8BD}" type="pres">
      <dgm:prSet presAssocID="{6BB926C4-E75E-4E3D-B0A8-148DA50E90EE}" presName="spacerL" presStyleCnt="0"/>
      <dgm:spPr/>
      <dgm:t>
        <a:bodyPr/>
        <a:lstStyle/>
        <a:p>
          <a:endParaRPr lang="pl-PL"/>
        </a:p>
      </dgm:t>
    </dgm:pt>
    <dgm:pt modelId="{CC7D4A36-859B-4EF6-894D-7695250891FF}" type="pres">
      <dgm:prSet presAssocID="{6BB926C4-E75E-4E3D-B0A8-148DA50E90EE}" presName="sibTrans" presStyleLbl="sibTrans2D1" presStyleIdx="4" presStyleCnt="5" custFlipHor="1" custScaleX="31437" custScaleY="42694"/>
      <dgm:spPr/>
      <dgm:t>
        <a:bodyPr/>
        <a:lstStyle/>
        <a:p>
          <a:endParaRPr lang="pl-PL"/>
        </a:p>
      </dgm:t>
    </dgm:pt>
    <dgm:pt modelId="{43975A94-4C4C-487B-A89A-3A878C491C45}" type="pres">
      <dgm:prSet presAssocID="{6BB926C4-E75E-4E3D-B0A8-148DA50E90EE}" presName="spacerR" presStyleCnt="0"/>
      <dgm:spPr/>
      <dgm:t>
        <a:bodyPr/>
        <a:lstStyle/>
        <a:p>
          <a:endParaRPr lang="pl-PL"/>
        </a:p>
      </dgm:t>
    </dgm:pt>
    <dgm:pt modelId="{4C32C4BE-3050-4527-AC29-76C6FF6528DE}" type="pres">
      <dgm:prSet presAssocID="{81136B7B-85F0-49E3-B5CE-0AAD6CF081A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F19064-0F3E-4B42-8232-9E38908B9C9B}" type="presOf" srcId="{5F0A0F3C-ED57-4FCE-B76E-7670B0061B51}" destId="{1C5B61FF-048A-416E-B7B1-616650417980}" srcOrd="0" destOrd="0" presId="urn:microsoft.com/office/officeart/2005/8/layout/equation1"/>
    <dgm:cxn modelId="{EBD32C0B-24B1-407E-BAB0-CC4A35432AEE}" srcId="{00CE63EF-F301-4354-9188-C6F271F2D37D}" destId="{E237E016-C1EC-4DFE-9BF3-DA57AD70DC46}" srcOrd="1" destOrd="0" parTransId="{BBD81093-280E-4733-8711-929087B78CDE}" sibTransId="{E668BB3B-E266-45A8-9D25-E87B3381289A}"/>
    <dgm:cxn modelId="{29151522-5BF9-4C8D-AADD-6D8B191D9BD6}" srcId="{00CE63EF-F301-4354-9188-C6F271F2D37D}" destId="{3E776031-ECEC-42A2-A960-3A463D860FC3}" srcOrd="4" destOrd="0" parTransId="{F0883083-7C26-4662-A494-C3B2C500E584}" sibTransId="{6BB926C4-E75E-4E3D-B0A8-148DA50E90EE}"/>
    <dgm:cxn modelId="{1546969A-1B81-4713-8A6C-A46679A911A7}" type="presOf" srcId="{81136B7B-85F0-49E3-B5CE-0AAD6CF081A0}" destId="{4C32C4BE-3050-4527-AC29-76C6FF6528DE}" srcOrd="0" destOrd="0" presId="urn:microsoft.com/office/officeart/2005/8/layout/equation1"/>
    <dgm:cxn modelId="{98B569C3-3FEF-481B-B4E0-6B1A8A635006}" srcId="{00CE63EF-F301-4354-9188-C6F271F2D37D}" destId="{81136B7B-85F0-49E3-B5CE-0AAD6CF081A0}" srcOrd="5" destOrd="0" parTransId="{1038D675-B393-4155-B4B0-CB8D8B08EEAE}" sibTransId="{BCC1E5AA-1B24-4128-8FA8-B5245D2D8426}"/>
    <dgm:cxn modelId="{7B1B17CE-535B-4BD3-B679-2A618C45A0CC}" type="presOf" srcId="{6BB926C4-E75E-4E3D-B0A8-148DA50E90EE}" destId="{CC7D4A36-859B-4EF6-894D-7695250891FF}" srcOrd="0" destOrd="0" presId="urn:microsoft.com/office/officeart/2005/8/layout/equation1"/>
    <dgm:cxn modelId="{A183E19F-CD3E-4F03-A5D8-5182A3D6EC62}" type="presOf" srcId="{6BBA10C8-7E80-4A7D-8CD6-1CB8A65D8C01}" destId="{047D027E-46F9-40BE-AC54-7F1F6B3BD550}" srcOrd="0" destOrd="0" presId="urn:microsoft.com/office/officeart/2005/8/layout/equation1"/>
    <dgm:cxn modelId="{50411942-DEEA-40EA-BB51-67BFEF644017}" type="presOf" srcId="{00CE63EF-F301-4354-9188-C6F271F2D37D}" destId="{026B2EB3-5AE5-4325-82BB-67AFE782C858}" srcOrd="0" destOrd="0" presId="urn:microsoft.com/office/officeart/2005/8/layout/equation1"/>
    <dgm:cxn modelId="{68D4F2EC-4749-47FA-879E-28D641F96114}" type="presOf" srcId="{E237E016-C1EC-4DFE-9BF3-DA57AD70DC46}" destId="{558324AB-0C04-43D6-AF39-380DFA2E49C2}" srcOrd="0" destOrd="0" presId="urn:microsoft.com/office/officeart/2005/8/layout/equation1"/>
    <dgm:cxn modelId="{EAA68E39-FD69-4382-B5FD-C29CA1274A0E}" type="presOf" srcId="{5D8BD98A-EE1A-42E4-B5B4-4F5940585C42}" destId="{66D657A5-C52C-4E07-87C0-D5373616636E}" srcOrd="0" destOrd="0" presId="urn:microsoft.com/office/officeart/2005/8/layout/equation1"/>
    <dgm:cxn modelId="{4FD99382-76A5-4913-872C-10F7FF22E4BC}" type="presOf" srcId="{3B099620-F4B6-4686-ACD6-D68958A60D4C}" destId="{51C6822B-3380-4241-86B0-3DCA53FC1897}" srcOrd="0" destOrd="0" presId="urn:microsoft.com/office/officeart/2005/8/layout/equation1"/>
    <dgm:cxn modelId="{37FA7BE9-0629-4576-AFAF-B2B55F55E9E1}" type="presOf" srcId="{3E776031-ECEC-42A2-A960-3A463D860FC3}" destId="{2D15CCDB-707C-4760-BBA0-34E8B27C2C04}" srcOrd="0" destOrd="0" presId="urn:microsoft.com/office/officeart/2005/8/layout/equation1"/>
    <dgm:cxn modelId="{0A150D63-5E70-4586-AF26-8CA7CE27C87A}" srcId="{00CE63EF-F301-4354-9188-C6F271F2D37D}" destId="{5F0A0F3C-ED57-4FCE-B76E-7670B0061B51}" srcOrd="0" destOrd="0" parTransId="{D8023D21-9F00-4C4C-94EC-E6BB1ACBD099}" sibTransId="{5D8BD98A-EE1A-42E4-B5B4-4F5940585C42}"/>
    <dgm:cxn modelId="{E8278AA4-8677-48AC-9E35-EC502ADF486C}" srcId="{00CE63EF-F301-4354-9188-C6F271F2D37D}" destId="{C53EA17E-793F-4466-B4FA-9B9D108459F8}" srcOrd="2" destOrd="0" parTransId="{3A08B8B2-A077-45A0-81B9-BE436104088E}" sibTransId="{3B099620-F4B6-4686-ACD6-D68958A60D4C}"/>
    <dgm:cxn modelId="{AC62964C-23C4-4B92-A76D-151B74E078DF}" type="presOf" srcId="{306E12C4-FE76-42F5-A02E-4797DC6FB9E8}" destId="{FBA6F056-99F2-4B5B-8213-50E9030E664B}" srcOrd="0" destOrd="0" presId="urn:microsoft.com/office/officeart/2005/8/layout/equation1"/>
    <dgm:cxn modelId="{5F78A4B0-CE62-4413-875E-38B50C32E7F8}" type="presOf" srcId="{C53EA17E-793F-4466-B4FA-9B9D108459F8}" destId="{4F04449D-21FB-46D4-A7EF-E7870124D35D}" srcOrd="0" destOrd="0" presId="urn:microsoft.com/office/officeart/2005/8/layout/equation1"/>
    <dgm:cxn modelId="{2DB990FB-04A7-44E3-A867-8DC18A4BE2B1}" type="presOf" srcId="{E668BB3B-E266-45A8-9D25-E87B3381289A}" destId="{24D47C00-D033-4F1E-8FED-8D93E08BC6F2}" srcOrd="0" destOrd="0" presId="urn:microsoft.com/office/officeart/2005/8/layout/equation1"/>
    <dgm:cxn modelId="{85879FEF-F8DE-48C2-8EF4-685FCCE40531}" srcId="{00CE63EF-F301-4354-9188-C6F271F2D37D}" destId="{306E12C4-FE76-42F5-A02E-4797DC6FB9E8}" srcOrd="3" destOrd="0" parTransId="{8463F87D-F7DB-4348-8E64-F2B766C136C2}" sibTransId="{6BBA10C8-7E80-4A7D-8CD6-1CB8A65D8C01}"/>
    <dgm:cxn modelId="{6B20A3FA-7F7C-4738-96FE-D37D63CB2268}" type="presParOf" srcId="{026B2EB3-5AE5-4325-82BB-67AFE782C858}" destId="{1C5B61FF-048A-416E-B7B1-616650417980}" srcOrd="0" destOrd="0" presId="urn:microsoft.com/office/officeart/2005/8/layout/equation1"/>
    <dgm:cxn modelId="{80767D90-6547-41BD-A83E-627BE3E0E9E1}" type="presParOf" srcId="{026B2EB3-5AE5-4325-82BB-67AFE782C858}" destId="{2827B848-CF49-422F-B927-4C8F42175846}" srcOrd="1" destOrd="0" presId="urn:microsoft.com/office/officeart/2005/8/layout/equation1"/>
    <dgm:cxn modelId="{CEF6CB18-E987-497C-AF1E-A2994AC2EC70}" type="presParOf" srcId="{026B2EB3-5AE5-4325-82BB-67AFE782C858}" destId="{66D657A5-C52C-4E07-87C0-D5373616636E}" srcOrd="2" destOrd="0" presId="urn:microsoft.com/office/officeart/2005/8/layout/equation1"/>
    <dgm:cxn modelId="{7908AFB8-E4A7-40A8-A535-D2FE04A5D0BF}" type="presParOf" srcId="{026B2EB3-5AE5-4325-82BB-67AFE782C858}" destId="{EDADA304-9C31-4AC8-9810-A5C671271BD2}" srcOrd="3" destOrd="0" presId="urn:microsoft.com/office/officeart/2005/8/layout/equation1"/>
    <dgm:cxn modelId="{D0B98D11-25DD-409E-8687-276625221E10}" type="presParOf" srcId="{026B2EB3-5AE5-4325-82BB-67AFE782C858}" destId="{558324AB-0C04-43D6-AF39-380DFA2E49C2}" srcOrd="4" destOrd="0" presId="urn:microsoft.com/office/officeart/2005/8/layout/equation1"/>
    <dgm:cxn modelId="{BA9E09E9-6806-49A9-BCA5-DE758EF71DEC}" type="presParOf" srcId="{026B2EB3-5AE5-4325-82BB-67AFE782C858}" destId="{DD28B1C9-94FA-40ED-82C4-20500A00B8A5}" srcOrd="5" destOrd="0" presId="urn:microsoft.com/office/officeart/2005/8/layout/equation1"/>
    <dgm:cxn modelId="{4BAA0FB0-AED5-4187-A5A6-B56E40420AAD}" type="presParOf" srcId="{026B2EB3-5AE5-4325-82BB-67AFE782C858}" destId="{24D47C00-D033-4F1E-8FED-8D93E08BC6F2}" srcOrd="6" destOrd="0" presId="urn:microsoft.com/office/officeart/2005/8/layout/equation1"/>
    <dgm:cxn modelId="{63E5D274-2980-4F15-8B3D-EFF698871FC3}" type="presParOf" srcId="{026B2EB3-5AE5-4325-82BB-67AFE782C858}" destId="{8E70C5A0-7821-4B7F-B9BF-B72F5B44CA0B}" srcOrd="7" destOrd="0" presId="urn:microsoft.com/office/officeart/2005/8/layout/equation1"/>
    <dgm:cxn modelId="{EE10AD42-ED6C-4C59-8481-ABB17221DFA4}" type="presParOf" srcId="{026B2EB3-5AE5-4325-82BB-67AFE782C858}" destId="{4F04449D-21FB-46D4-A7EF-E7870124D35D}" srcOrd="8" destOrd="0" presId="urn:microsoft.com/office/officeart/2005/8/layout/equation1"/>
    <dgm:cxn modelId="{5094D4AF-D39A-401C-B6C4-DB86BF4BE709}" type="presParOf" srcId="{026B2EB3-5AE5-4325-82BB-67AFE782C858}" destId="{DE0435D9-41C0-4888-B6BF-6DEFD8D7C977}" srcOrd="9" destOrd="0" presId="urn:microsoft.com/office/officeart/2005/8/layout/equation1"/>
    <dgm:cxn modelId="{850CBE7C-184D-4A31-B0C5-BD6BA7D5E59B}" type="presParOf" srcId="{026B2EB3-5AE5-4325-82BB-67AFE782C858}" destId="{51C6822B-3380-4241-86B0-3DCA53FC1897}" srcOrd="10" destOrd="0" presId="urn:microsoft.com/office/officeart/2005/8/layout/equation1"/>
    <dgm:cxn modelId="{673D8C97-25F7-4669-B3FD-C37C24B567A9}" type="presParOf" srcId="{026B2EB3-5AE5-4325-82BB-67AFE782C858}" destId="{A9551E8D-4EE1-4250-BDBA-E0C748719FE4}" srcOrd="11" destOrd="0" presId="urn:microsoft.com/office/officeart/2005/8/layout/equation1"/>
    <dgm:cxn modelId="{900E68CE-49FB-4339-9F34-AECBEFE1991E}" type="presParOf" srcId="{026B2EB3-5AE5-4325-82BB-67AFE782C858}" destId="{FBA6F056-99F2-4B5B-8213-50E9030E664B}" srcOrd="12" destOrd="0" presId="urn:microsoft.com/office/officeart/2005/8/layout/equation1"/>
    <dgm:cxn modelId="{53ED3882-2B52-4171-9D20-2759810C9C77}" type="presParOf" srcId="{026B2EB3-5AE5-4325-82BB-67AFE782C858}" destId="{4F363979-4B24-4FE4-AD81-8B91B2938B7A}" srcOrd="13" destOrd="0" presId="urn:microsoft.com/office/officeart/2005/8/layout/equation1"/>
    <dgm:cxn modelId="{E769A4E5-795C-4177-8CDF-1744B54CF5D4}" type="presParOf" srcId="{026B2EB3-5AE5-4325-82BB-67AFE782C858}" destId="{047D027E-46F9-40BE-AC54-7F1F6B3BD550}" srcOrd="14" destOrd="0" presId="urn:microsoft.com/office/officeart/2005/8/layout/equation1"/>
    <dgm:cxn modelId="{888E6284-2513-46DD-BAF3-8D19C10C119F}" type="presParOf" srcId="{026B2EB3-5AE5-4325-82BB-67AFE782C858}" destId="{44F1FC1C-2CE7-44D4-8047-D8C6B3EE9D5F}" srcOrd="15" destOrd="0" presId="urn:microsoft.com/office/officeart/2005/8/layout/equation1"/>
    <dgm:cxn modelId="{51A78FA7-B1A7-4CB4-AD0C-427016ECD9A4}" type="presParOf" srcId="{026B2EB3-5AE5-4325-82BB-67AFE782C858}" destId="{2D15CCDB-707C-4760-BBA0-34E8B27C2C04}" srcOrd="16" destOrd="0" presId="urn:microsoft.com/office/officeart/2005/8/layout/equation1"/>
    <dgm:cxn modelId="{2962148F-17A3-48C8-A2A8-DD9821A7DDB9}" type="presParOf" srcId="{026B2EB3-5AE5-4325-82BB-67AFE782C858}" destId="{9FCD7667-3727-4293-9BEF-73325D07C8BD}" srcOrd="17" destOrd="0" presId="urn:microsoft.com/office/officeart/2005/8/layout/equation1"/>
    <dgm:cxn modelId="{C767F924-C1E3-4CCD-B9AF-7875B8074222}" type="presParOf" srcId="{026B2EB3-5AE5-4325-82BB-67AFE782C858}" destId="{CC7D4A36-859B-4EF6-894D-7695250891FF}" srcOrd="18" destOrd="0" presId="urn:microsoft.com/office/officeart/2005/8/layout/equation1"/>
    <dgm:cxn modelId="{1359EA63-4415-46C5-951D-B27887EA63B1}" type="presParOf" srcId="{026B2EB3-5AE5-4325-82BB-67AFE782C858}" destId="{43975A94-4C4C-487B-A89A-3A878C491C45}" srcOrd="19" destOrd="0" presId="urn:microsoft.com/office/officeart/2005/8/layout/equation1"/>
    <dgm:cxn modelId="{53AFA880-F995-4EF1-9185-666719AD62D6}" type="presParOf" srcId="{026B2EB3-5AE5-4325-82BB-67AFE782C858}" destId="{4C32C4BE-3050-4527-AC29-76C6FF6528DE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460C7-8448-406C-A9F0-6352A31BB57E}">
      <dsp:nvSpPr>
        <dsp:cNvPr id="0" name=""/>
        <dsp:cNvSpPr/>
      </dsp:nvSpPr>
      <dsp:spPr>
        <a:xfrm>
          <a:off x="4136789" y="2228088"/>
          <a:ext cx="1618640" cy="1048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Execute, Document and Take Action</a:t>
          </a:r>
          <a:endParaRPr lang="en-GB" sz="1200" kern="1200" dirty="0"/>
        </a:p>
      </dsp:txBody>
      <dsp:txXfrm>
        <a:off x="4645414" y="2513247"/>
        <a:ext cx="1086984" cy="740320"/>
      </dsp:txXfrm>
    </dsp:sp>
    <dsp:sp modelId="{B79C0C08-6A05-4429-8EE5-D59370915F23}">
      <dsp:nvSpPr>
        <dsp:cNvPr id="0" name=""/>
        <dsp:cNvSpPr/>
      </dsp:nvSpPr>
      <dsp:spPr>
        <a:xfrm>
          <a:off x="918319" y="2228088"/>
          <a:ext cx="1618640" cy="1048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Start a Cycle of Continuous Improvement</a:t>
          </a:r>
          <a:endParaRPr lang="en-GB" sz="1200" kern="1200" dirty="0"/>
        </a:p>
      </dsp:txBody>
      <dsp:txXfrm>
        <a:off x="941351" y="2513247"/>
        <a:ext cx="1086984" cy="740320"/>
      </dsp:txXfrm>
    </dsp:sp>
    <dsp:sp modelId="{06A0779C-DDE8-485C-AA48-04F37067C0B1}">
      <dsp:nvSpPr>
        <dsp:cNvPr id="0" name=""/>
        <dsp:cNvSpPr/>
      </dsp:nvSpPr>
      <dsp:spPr>
        <a:xfrm>
          <a:off x="4136789" y="0"/>
          <a:ext cx="1618640" cy="1048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Assessment of Capabilities and Priorities</a:t>
          </a:r>
          <a:endParaRPr lang="en-GB" sz="1200" kern="1200" dirty="0"/>
        </a:p>
      </dsp:txBody>
      <dsp:txXfrm>
        <a:off x="4645414" y="23032"/>
        <a:ext cx="1086984" cy="740320"/>
      </dsp:txXfrm>
    </dsp:sp>
    <dsp:sp modelId="{173C2839-1D15-45D5-8522-0B4BD67877E1}">
      <dsp:nvSpPr>
        <dsp:cNvPr id="0" name=""/>
        <dsp:cNvSpPr/>
      </dsp:nvSpPr>
      <dsp:spPr>
        <a:xfrm>
          <a:off x="957814" y="0"/>
          <a:ext cx="1618640" cy="1048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Data Quality Strategy</a:t>
          </a:r>
          <a:endParaRPr lang="en-GB" sz="1200" kern="1200" dirty="0"/>
        </a:p>
      </dsp:txBody>
      <dsp:txXfrm>
        <a:off x="980846" y="23032"/>
        <a:ext cx="1086984" cy="740320"/>
      </dsp:txXfrm>
    </dsp:sp>
    <dsp:sp modelId="{A2BC9D11-0846-470E-AFE9-AA25578ED9D9}">
      <dsp:nvSpPr>
        <dsp:cNvPr id="0" name=""/>
        <dsp:cNvSpPr/>
      </dsp:nvSpPr>
      <dsp:spPr>
        <a:xfrm>
          <a:off x="1863165" y="186766"/>
          <a:ext cx="1418767" cy="141876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Define goals and objectives</a:t>
          </a:r>
          <a:endParaRPr lang="en-GB" sz="1100" kern="1200" dirty="0"/>
        </a:p>
      </dsp:txBody>
      <dsp:txXfrm>
        <a:off x="2278712" y="602313"/>
        <a:ext cx="1003220" cy="1003220"/>
      </dsp:txXfrm>
    </dsp:sp>
    <dsp:sp modelId="{F11634D3-C205-4B72-B393-FD03E45D064C}">
      <dsp:nvSpPr>
        <dsp:cNvPr id="0" name=""/>
        <dsp:cNvSpPr/>
      </dsp:nvSpPr>
      <dsp:spPr>
        <a:xfrm rot="5400000">
          <a:off x="3347465" y="186766"/>
          <a:ext cx="1418767" cy="1418767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Identify areas of opportunity</a:t>
          </a:r>
          <a:endParaRPr lang="en-GB" sz="1100" kern="1200" dirty="0"/>
        </a:p>
      </dsp:txBody>
      <dsp:txXfrm rot="-5400000">
        <a:off x="3347465" y="602313"/>
        <a:ext cx="1003220" cy="1003220"/>
      </dsp:txXfrm>
    </dsp:sp>
    <dsp:sp modelId="{988498F9-A222-4642-95A2-FD2C3349E191}">
      <dsp:nvSpPr>
        <dsp:cNvPr id="0" name=""/>
        <dsp:cNvSpPr/>
      </dsp:nvSpPr>
      <dsp:spPr>
        <a:xfrm rot="10800000">
          <a:off x="3347465" y="1671066"/>
          <a:ext cx="1418767" cy="1418767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Implement improvements</a:t>
          </a:r>
          <a:endParaRPr lang="en-GB" sz="1100" kern="1200" dirty="0"/>
        </a:p>
      </dsp:txBody>
      <dsp:txXfrm rot="10800000">
        <a:off x="3347465" y="1671066"/>
        <a:ext cx="1003220" cy="1003220"/>
      </dsp:txXfrm>
    </dsp:sp>
    <dsp:sp modelId="{813D2F14-40A0-4DC8-A11D-544F78AAD6CF}">
      <dsp:nvSpPr>
        <dsp:cNvPr id="0" name=""/>
        <dsp:cNvSpPr/>
      </dsp:nvSpPr>
      <dsp:spPr>
        <a:xfrm rot="16200000">
          <a:off x="1863165" y="1671066"/>
          <a:ext cx="1418767" cy="1418767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Monitor changes and plan further improvements</a:t>
          </a:r>
          <a:endParaRPr lang="en-GB" sz="1100" kern="1200" dirty="0"/>
        </a:p>
      </dsp:txBody>
      <dsp:txXfrm rot="5400000">
        <a:off x="2278712" y="1671066"/>
        <a:ext cx="1003220" cy="1003220"/>
      </dsp:txXfrm>
    </dsp:sp>
    <dsp:sp modelId="{84531DDC-3B21-4447-9321-B8A4FBB0F6A4}">
      <dsp:nvSpPr>
        <dsp:cNvPr id="0" name=""/>
        <dsp:cNvSpPr/>
      </dsp:nvSpPr>
      <dsp:spPr>
        <a:xfrm>
          <a:off x="3069773" y="1343406"/>
          <a:ext cx="489851" cy="425958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BA4BB41-E77D-4B7D-AD1C-43BC4556FE60}">
      <dsp:nvSpPr>
        <dsp:cNvPr id="0" name=""/>
        <dsp:cNvSpPr/>
      </dsp:nvSpPr>
      <dsp:spPr>
        <a:xfrm rot="10800000">
          <a:off x="3069773" y="1507236"/>
          <a:ext cx="489851" cy="425958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AD17-8BF2-4A7F-BE67-55F82A6E2D7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0374F-C9E4-40C0-A475-F2381913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9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3B3DCA-EF5E-4C38-B483-9EC7A13508FF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C13C4-A135-44BC-9048-7F1FFDC32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7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58" y="697267"/>
            <a:ext cx="6820487" cy="348484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FC07-ECD2-43F1-A7CE-B9FAC24C43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8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13C4-A135-44BC-9048-7F1FFDC320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8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13C4-A135-44BC-9048-7F1FFDC320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1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88ADA4-AA71-4D0E-9BBE-3A42275B945C}" type="slidenum">
              <a:rPr lang="en-GB" altLang="en-US" sz="1200"/>
              <a:pPr/>
              <a:t>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13C4-A135-44BC-9048-7F1FFDC320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1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13C4-A135-44BC-9048-7F1FFDC320C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2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13C4-A135-44BC-9048-7F1FFDC320C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13C4-A135-44BC-9048-7F1FFDC320C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8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8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9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6B85-F3E1-412D-B04F-152AEFA8F9DD}" type="slidenum">
              <a:rPr lang="pl-PL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50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53AF94-D402-3B4D-8DD6-9E91421DD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FBED03C-939C-4893-9E50-D49062017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476250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Scope of Modernization of Official Statistics in the State</a:t>
            </a:r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</a:rPr>
              <a:t> of Qatar 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7815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305800" y="4781550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9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7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3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FBED03C-939C-4893-9E50-D490620172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FBED03C-939C-4893-9E50-D490620172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32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72" y="704598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2800" b="1" u="sng" dirty="0">
                <a:solidFill>
                  <a:schemeClr val="accent1">
                    <a:lumMod val="75000"/>
                  </a:schemeClr>
                </a:solidFill>
              </a:rPr>
              <a:t>BIG DATA ACTION PLAN AND ROADMAP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6331" y="1372539"/>
            <a:ext cx="6161014" cy="3204619"/>
            <a:chOff x="1466331" y="1224000"/>
            <a:chExt cx="6161014" cy="3204619"/>
          </a:xfrm>
        </p:grpSpPr>
        <p:sp>
          <p:nvSpPr>
            <p:cNvPr id="14" name="Freeform 13"/>
            <p:cNvSpPr/>
            <p:nvPr/>
          </p:nvSpPr>
          <p:spPr bwMode="auto">
            <a:xfrm>
              <a:off x="1475856" y="1224000"/>
              <a:ext cx="6151488" cy="378619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978" tIns="173978" rIns="173978" bIns="173978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Governance</a:t>
              </a: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475856" y="1640543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Policy</a:t>
              </a: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546000" y="1640543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Quality</a:t>
              </a: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598000" y="1640543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Skills</a:t>
              </a: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475856" y="2448000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Experience sharing</a:t>
              </a: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46000" y="2448000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Legislation</a:t>
              </a: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598000" y="2448000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IT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Infrastructures</a:t>
              </a: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75856" y="3240000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rgbClr val="FFFFFF"/>
                  </a:solidFill>
                </a:rPr>
                <a:t>Methods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546000" y="3240000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Ethics / Communication</a:t>
              </a: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598000" y="3240000"/>
              <a:ext cx="2029344" cy="756047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</a:rPr>
                <a:t>Big data sources</a:t>
              </a: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466331" y="4050000"/>
              <a:ext cx="6161014" cy="378619"/>
            </a:xfrm>
            <a:custGeom>
              <a:avLst/>
              <a:gdLst>
                <a:gd name="connsiteX0" fmla="*/ 0 w 1943372"/>
                <a:gd name="connsiteY0" fmla="*/ 0 h 1166023"/>
                <a:gd name="connsiteX1" fmla="*/ 1943372 w 1943372"/>
                <a:gd name="connsiteY1" fmla="*/ 0 h 1166023"/>
                <a:gd name="connsiteX2" fmla="*/ 1943372 w 1943372"/>
                <a:gd name="connsiteY2" fmla="*/ 1166023 h 1166023"/>
                <a:gd name="connsiteX3" fmla="*/ 0 w 1943372"/>
                <a:gd name="connsiteY3" fmla="*/ 1166023 h 1166023"/>
                <a:gd name="connsiteX4" fmla="*/ 0 w 1943372"/>
                <a:gd name="connsiteY4" fmla="*/ 0 h 116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372" h="1166023">
                  <a:moveTo>
                    <a:pt x="0" y="0"/>
                  </a:moveTo>
                  <a:lnTo>
                    <a:pt x="1943372" y="0"/>
                  </a:lnTo>
                  <a:lnTo>
                    <a:pt x="1943372" y="1166023"/>
                  </a:lnTo>
                  <a:lnTo>
                    <a:pt x="0" y="1166023"/>
                  </a:lnTo>
                  <a:lnTo>
                    <a:pt x="0" y="0"/>
                  </a:lnTo>
                  <a:close/>
                </a:path>
              </a:pathLst>
            </a:custGeom>
            <a:ln w="25400"/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068" tIns="132068" rIns="132068" bIns="132068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Pilots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10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476750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Eurostat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057" y="1273604"/>
            <a:ext cx="8504233" cy="3806992"/>
            <a:chOff x="106367" y="959645"/>
            <a:chExt cx="9037637" cy="409694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7" y="1085852"/>
              <a:ext cx="9037637" cy="387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138115" y="959645"/>
              <a:ext cx="8888412" cy="4096941"/>
              <a:chOff x="138113" y="959645"/>
              <a:chExt cx="8888412" cy="409694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1828" y="3312319"/>
                <a:ext cx="1808163" cy="1356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3" y="4182667"/>
                <a:ext cx="1165225" cy="87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241" y="1674020"/>
                <a:ext cx="1425575" cy="106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25" y="3312319"/>
                <a:ext cx="954088" cy="707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16" y="2216945"/>
                <a:ext cx="1514475" cy="7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075" y="1957388"/>
                <a:ext cx="1701800" cy="1275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1263" y="4333875"/>
                <a:ext cx="15684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 descr="http://www.logitech.com/assets/31149/2/super-wideband-audio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0123" y="1073155"/>
                <a:ext cx="1300163" cy="916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6" descr="http://www.wetterladen.de/images/articles/propellerwind.jpg_5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500" y="4391026"/>
                <a:ext cx="1563688" cy="65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3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13" y="959645"/>
                <a:ext cx="1484312" cy="74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328" y="3671888"/>
                <a:ext cx="1514475" cy="1285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925" y="2540795"/>
                <a:ext cx="1371600" cy="1400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9713" y="1035844"/>
                <a:ext cx="9715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516" y="1004888"/>
                <a:ext cx="1508125" cy="1203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9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305" y="2224147"/>
                <a:ext cx="2209800" cy="871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11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20441" y="4855398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Eurostat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6197" y="6792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DRIVERS OF BIG DATA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1" y="1428750"/>
            <a:ext cx="7162800" cy="1828800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bg1"/>
                </a:solidFill>
              </a:rPr>
              <a:t>Towards a Framework for Measuring the Digital Economy</a:t>
            </a:r>
            <a:endParaRPr lang="en-US" sz="32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DRIVERS OF DIGITAL ECONOMY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H:\November workshop 2019\My presentation\Digital econom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7772400" cy="32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1550"/>
            <a:ext cx="7696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WHAT IS DATA SCIENCE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657350"/>
            <a:ext cx="7696200" cy="2895600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/>
              <a:t>Data science is a multi-disciplinary </a:t>
            </a:r>
            <a:r>
              <a:rPr lang="en-US" sz="3600" dirty="0" smtClean="0"/>
              <a:t>field that </a:t>
            </a:r>
            <a:r>
              <a:rPr lang="en-US" sz="3600" dirty="0"/>
              <a:t>uses scientific methods, </a:t>
            </a:r>
            <a:r>
              <a:rPr lang="en-US" sz="3600" dirty="0" smtClean="0"/>
              <a:t>processes, algorithms </a:t>
            </a:r>
            <a:r>
              <a:rPr lang="en-US" sz="3600" dirty="0"/>
              <a:t>and systems to extract knowledge and insights from structured and unstructured data</a:t>
            </a:r>
          </a:p>
          <a:p>
            <a:pPr algn="ctr"/>
            <a:endParaRPr lang="en-US" sz="32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62333" y="1047750"/>
            <a:ext cx="5265418" cy="857250"/>
          </a:xfrm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DATA SCIENTIST - COMPETENCES</a:t>
            </a:r>
            <a:endParaRPr lang="pl-PL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" y="951571"/>
            <a:ext cx="9144000" cy="4557953"/>
            <a:chOff x="2" y="951571"/>
            <a:chExt cx="9144000" cy="4557953"/>
          </a:xfrm>
        </p:grpSpPr>
        <p:pic>
          <p:nvPicPr>
            <p:cNvPr id="3074" name="Picture 2" descr="Data_Science_V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1" y="951571"/>
              <a:ext cx="3101277" cy="2786588"/>
            </a:xfrm>
            <a:prstGeom prst="rect">
              <a:avLst/>
            </a:prstGeom>
            <a:noFill/>
          </p:spPr>
        </p:pic>
        <p:pic>
          <p:nvPicPr>
            <p:cNvPr id="3085" name="Picture 13" descr="http://thumbs.dreamstime.com/t/og%C3%B3lnospo%C5%82eczny-sieci-poj%C4%99cie-3718013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4782" y="1581150"/>
              <a:ext cx="4680520" cy="2087966"/>
            </a:xfrm>
            <a:prstGeom prst="rect">
              <a:avLst/>
            </a:prstGeom>
            <a:noFill/>
          </p:spPr>
        </p:pic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2224688734"/>
                </p:ext>
              </p:extLst>
            </p:nvPr>
          </p:nvGraphicFramePr>
          <p:xfrm>
            <a:off x="304802" y="3333750"/>
            <a:ext cx="8534400" cy="21757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20" name="Łącznik prosty 19"/>
            <p:cNvCxnSpPr/>
            <p:nvPr/>
          </p:nvCxnSpPr>
          <p:spPr>
            <a:xfrm>
              <a:off x="2" y="375988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38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1A564-068B-41D4-8B8E-24AAFC14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CONCLUTION</a:t>
            </a:r>
            <a:r>
              <a:rPr lang="en-US" i="1" dirty="0" smtClean="0">
                <a:solidFill>
                  <a:srgbClr val="3333FF"/>
                </a:solidFill>
              </a:rPr>
              <a:t>  </a:t>
            </a:r>
            <a:endParaRPr lang="en-US" i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71C05-3443-4CE1-A48A-DDF4513FA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500" dirty="0">
                <a:solidFill>
                  <a:srgbClr val="002060"/>
                </a:solidFill>
                <a:ea typeface="+mj-ea"/>
                <a:cs typeface="+mj-cs"/>
              </a:rPr>
              <a:t>Old ways won’t open new doors</a:t>
            </a:r>
          </a:p>
          <a:p>
            <a:pPr>
              <a:defRPr/>
            </a:pPr>
            <a:r>
              <a:rPr lang="en-US" sz="3500" dirty="0">
                <a:solidFill>
                  <a:srgbClr val="002060"/>
                </a:solidFill>
                <a:ea typeface="+mj-ea"/>
                <a:cs typeface="+mj-cs"/>
              </a:rPr>
              <a:t>The world is changing profoundly </a:t>
            </a:r>
          </a:p>
          <a:p>
            <a:pPr>
              <a:defRPr/>
            </a:pPr>
            <a:r>
              <a:rPr lang="en-US" sz="3500" dirty="0">
                <a:solidFill>
                  <a:srgbClr val="002060"/>
                </a:solidFill>
                <a:ea typeface="+mj-ea"/>
                <a:cs typeface="+mj-cs"/>
              </a:rPr>
              <a:t>We have to adapt or become obsolete</a:t>
            </a:r>
          </a:p>
          <a:p>
            <a:pPr>
              <a:defRPr/>
            </a:pPr>
            <a:r>
              <a:rPr lang="en-US" sz="3500" dirty="0">
                <a:solidFill>
                  <a:srgbClr val="002060"/>
                </a:solidFill>
                <a:ea typeface="+mj-ea"/>
                <a:cs typeface="+mj-cs"/>
              </a:rPr>
              <a:t>Collaboration and joining forces are vital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79689"/>
            <a:ext cx="7772400" cy="112514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Thank you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ahussein@psa.gov.qa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6" descr="Image result for any questi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35" y="1474268"/>
            <a:ext cx="2143125" cy="2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49028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latin typeface="+mj-lt"/>
                <a:ea typeface="+mj-ea"/>
                <a:cs typeface="+mj-cs"/>
              </a:rPr>
              <a:t>SCOPE OF MODERNIZATION OF OFFICIAL STATISTICS IN THE STATE OF QATAR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latin typeface="+mj-lt"/>
                <a:ea typeface="+mj-ea"/>
                <a:cs typeface="+mj-cs"/>
              </a:rPr>
              <a:t>2017-2030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ea typeface="+mj-ea"/>
                <a:cs typeface="+mj-cs"/>
              </a:rPr>
              <a:t>Ahmad Hussein, Ph.D.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3350"/>
            <a:ext cx="86439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marL="342900" lvl="1" indent="-342900" defTabSz="957263" fontAlgn="base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ea typeface="+mj-ea"/>
                <a:cs typeface="+mj-cs"/>
              </a:rPr>
              <a:t>Modernization of official statistics is about the re-design of statistical business processes along which data are collected, </a:t>
            </a:r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processed, </a:t>
            </a:r>
            <a:r>
              <a:rPr lang="en-US" sz="3200" dirty="0">
                <a:solidFill>
                  <a:srgbClr val="002060"/>
                </a:solidFill>
                <a:ea typeface="+mj-ea"/>
                <a:cs typeface="+mj-cs"/>
              </a:rPr>
              <a:t>disseminated and </a:t>
            </a:r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communicated</a:t>
            </a:r>
          </a:p>
          <a:p>
            <a:pPr marL="342900" lvl="1" indent="-342900" defTabSz="957263" fontAlgn="base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A </a:t>
            </a:r>
            <a:r>
              <a:rPr lang="en-US" sz="3200" dirty="0">
                <a:solidFill>
                  <a:srgbClr val="002060"/>
                </a:solidFill>
                <a:ea typeface="+mj-ea"/>
                <a:cs typeface="+mj-cs"/>
              </a:rPr>
              <a:t>common framework is needed to identify and describe each individual </a:t>
            </a:r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process </a:t>
            </a:r>
            <a:endParaRPr lang="en-US" sz="32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28750"/>
            <a:ext cx="2057400" cy="2674324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" lvl="1"/>
            <a:r>
              <a:rPr lang="en-US" altLang="ko-KR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/>
                <a:cs typeface="Arial" pitchFamily="34" charset="0"/>
              </a:rPr>
              <a:t>Organizational Vision and Strategic Staff Engagement Strategies</a:t>
            </a:r>
            <a:endParaRPr lang="en-US" altLang="ko-KR" sz="2400" b="1" dirty="0">
              <a:solidFill>
                <a:schemeClr val="bg1"/>
              </a:solidFill>
              <a:latin typeface="Arial Narrow" panose="020B060602020203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1459230"/>
            <a:ext cx="2026920" cy="2643843"/>
          </a:xfrm>
          <a:prstGeom prst="rect">
            <a:avLst/>
          </a:prstGeom>
          <a:solidFill>
            <a:srgbClr val="07A3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" lvl="1"/>
            <a:r>
              <a:rPr lang="en-US" altLang="ko-KR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/>
                <a:cs typeface="Arial" pitchFamily="34" charset="0"/>
              </a:rPr>
              <a:t>Improve the Efficiency of The Statistical Production Process </a:t>
            </a:r>
            <a:endParaRPr lang="en-US" altLang="ko-KR" sz="2400" b="1" dirty="0">
              <a:solidFill>
                <a:schemeClr val="bg1"/>
              </a:solidFill>
              <a:latin typeface="Arial Narrow" panose="020B060602020203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1459231"/>
            <a:ext cx="2057400" cy="2643843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" lvl="1"/>
            <a:r>
              <a:rPr lang="en-US" altLang="ko-KR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/>
                <a:cs typeface="Arial" pitchFamily="34" charset="0"/>
              </a:rPr>
              <a:t>Produce, Disseminate and Communicate Outputs that Better Meet User Needs</a:t>
            </a:r>
            <a:endParaRPr lang="en-US" altLang="ko-KR" sz="2400" b="1" dirty="0">
              <a:solidFill>
                <a:schemeClr val="bg1"/>
              </a:solidFill>
              <a:latin typeface="Arial Narrow" panose="020B060602020203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1451907"/>
            <a:ext cx="2057400" cy="2643843"/>
          </a:xfrm>
          <a:prstGeom prst="rect">
            <a:avLst/>
          </a:prstGeom>
          <a:solidFill>
            <a:srgbClr val="0680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" lvl="1"/>
            <a:r>
              <a:rPr lang="en-US" altLang="ko-KR" sz="235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/>
                <a:cs typeface="Arial" pitchFamily="34" charset="0"/>
              </a:rPr>
              <a:t>Implementation of   the Generic Statistical Business Process Model GSBPM V5.1</a:t>
            </a:r>
            <a:endParaRPr lang="en-US" altLang="ko-KR" sz="2350" b="1" dirty="0">
              <a:solidFill>
                <a:schemeClr val="bg1"/>
              </a:solidFill>
              <a:latin typeface="Arial Narrow" panose="020B060602020203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" y="834390"/>
            <a:ext cx="8755697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81000" y="1257300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6088" y="2118122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2288" y="2965847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74788" y="1247775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2100" y="2118122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65288" y="2984897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22563" y="2555081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63950" y="2152650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10138" y="1282304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10125" y="2578894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80113" y="1688306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83438" y="1268016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191375" y="2122885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54888" y="3012281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40725" y="1683544"/>
            <a:ext cx="3810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03688" y="2153841"/>
            <a:ext cx="38100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>
            <a:stCxn id="6" idx="4"/>
            <a:endCxn id="7" idx="0"/>
          </p:cNvCxnSpPr>
          <p:nvPr/>
        </p:nvCxnSpPr>
        <p:spPr>
          <a:xfrm>
            <a:off x="571500" y="1543051"/>
            <a:ext cx="65088" cy="575072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ShapeType="1"/>
            <a:stCxn id="7" idx="4"/>
            <a:endCxn id="8" idx="0"/>
          </p:cNvCxnSpPr>
          <p:nvPr/>
        </p:nvCxnSpPr>
        <p:spPr bwMode="auto">
          <a:xfrm>
            <a:off x="636588" y="2403872"/>
            <a:ext cx="76200" cy="56197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847726" y="1491854"/>
            <a:ext cx="682625" cy="151566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stCxn id="9" idx="4"/>
            <a:endCxn id="11" idx="0"/>
          </p:cNvCxnSpPr>
          <p:nvPr/>
        </p:nvCxnSpPr>
        <p:spPr>
          <a:xfrm>
            <a:off x="1665288" y="1533526"/>
            <a:ext cx="87312" cy="58459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 noChangeShapeType="1"/>
            <a:stCxn id="11" idx="4"/>
            <a:endCxn id="27" idx="0"/>
          </p:cNvCxnSpPr>
          <p:nvPr/>
        </p:nvCxnSpPr>
        <p:spPr bwMode="auto">
          <a:xfrm>
            <a:off x="1752600" y="2403872"/>
            <a:ext cx="103188" cy="58102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V="1">
            <a:off x="2024063" y="2697956"/>
            <a:ext cx="685800" cy="314325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 noChangeShapeType="1"/>
            <a:stCxn id="28" idx="7"/>
            <a:endCxn id="29" idx="2"/>
          </p:cNvCxnSpPr>
          <p:nvPr/>
        </p:nvCxnSpPr>
        <p:spPr bwMode="auto">
          <a:xfrm flipV="1">
            <a:off x="3048000" y="2295525"/>
            <a:ext cx="615950" cy="301229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  <a:stCxn id="29" idx="7"/>
            <a:endCxn id="30" idx="2"/>
          </p:cNvCxnSpPr>
          <p:nvPr/>
        </p:nvCxnSpPr>
        <p:spPr bwMode="auto">
          <a:xfrm flipV="1">
            <a:off x="3989388" y="1425179"/>
            <a:ext cx="920750" cy="769144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30" idx="3"/>
            <a:endCxn id="31" idx="1"/>
          </p:cNvCxnSpPr>
          <p:nvPr/>
        </p:nvCxnSpPr>
        <p:spPr bwMode="auto">
          <a:xfrm flipH="1">
            <a:off x="4865688" y="1525191"/>
            <a:ext cx="100012" cy="109537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  <a:stCxn id="31" idx="0"/>
            <a:endCxn id="32" idx="2"/>
          </p:cNvCxnSpPr>
          <p:nvPr/>
        </p:nvCxnSpPr>
        <p:spPr bwMode="auto">
          <a:xfrm flipV="1">
            <a:off x="5000625" y="1831181"/>
            <a:ext cx="979488" cy="747713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32" idx="3"/>
            <a:endCxn id="31" idx="7"/>
          </p:cNvCxnSpPr>
          <p:nvPr/>
        </p:nvCxnSpPr>
        <p:spPr bwMode="auto">
          <a:xfrm flipH="1">
            <a:off x="5135563" y="1931194"/>
            <a:ext cx="900112" cy="689372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stCxn id="31" idx="6"/>
            <a:endCxn id="32" idx="4"/>
          </p:cNvCxnSpPr>
          <p:nvPr/>
        </p:nvCxnSpPr>
        <p:spPr>
          <a:xfrm flipV="1">
            <a:off x="5191125" y="1974056"/>
            <a:ext cx="979488" cy="747713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 noChangeShapeType="1"/>
            <a:stCxn id="32" idx="7"/>
            <a:endCxn id="35" idx="3"/>
          </p:cNvCxnSpPr>
          <p:nvPr/>
        </p:nvCxnSpPr>
        <p:spPr bwMode="auto">
          <a:xfrm flipV="1">
            <a:off x="6305550" y="1512094"/>
            <a:ext cx="933450" cy="21788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Arrow Connector 86"/>
          <p:cNvCxnSpPr>
            <a:cxnSpLocks noChangeShapeType="1"/>
            <a:stCxn id="35" idx="4"/>
            <a:endCxn id="36" idx="0"/>
          </p:cNvCxnSpPr>
          <p:nvPr/>
        </p:nvCxnSpPr>
        <p:spPr bwMode="auto">
          <a:xfrm>
            <a:off x="7373939" y="1553766"/>
            <a:ext cx="7937" cy="569119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/>
          <p:cNvCxnSpPr>
            <a:cxnSpLocks noChangeShapeType="1"/>
            <a:stCxn id="36" idx="4"/>
            <a:endCxn id="37" idx="1"/>
          </p:cNvCxnSpPr>
          <p:nvPr/>
        </p:nvCxnSpPr>
        <p:spPr bwMode="auto">
          <a:xfrm>
            <a:off x="7381876" y="2408635"/>
            <a:ext cx="28575" cy="645319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37" idx="7"/>
            <a:endCxn id="38" idx="3"/>
          </p:cNvCxnSpPr>
          <p:nvPr/>
        </p:nvCxnSpPr>
        <p:spPr bwMode="auto">
          <a:xfrm flipV="1">
            <a:off x="7680326" y="1927623"/>
            <a:ext cx="715963" cy="1126331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  <a:stCxn id="38" idx="2"/>
            <a:endCxn id="39" idx="6"/>
          </p:cNvCxnSpPr>
          <p:nvPr/>
        </p:nvCxnSpPr>
        <p:spPr bwMode="auto">
          <a:xfrm flipH="1">
            <a:off x="4484688" y="1826419"/>
            <a:ext cx="3856037" cy="470297"/>
          </a:xfrm>
          <a:prstGeom prst="straightConnector1">
            <a:avLst/>
          </a:prstGeom>
          <a:noFill/>
          <a:ln w="444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84138" y="4836022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UNECE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0047" y="57150"/>
            <a:ext cx="619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SCOPE OF MODERNIZATION OF OFFICIAL STATISTICS (Cont</a:t>
            </a:r>
            <a:r>
              <a:rPr lang="en-US" b="1" dirty="0" smtClean="0">
                <a:solidFill>
                  <a:srgbClr val="C00000"/>
                </a:solidFill>
              </a:rPr>
              <a:t>.)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GENERIC STATISTICAL BUSINESS PROCESS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MODEL(GSBPM)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81550"/>
            <a:ext cx="2133600" cy="273844"/>
          </a:xfrm>
        </p:spPr>
        <p:txBody>
          <a:bodyPr/>
          <a:lstStyle/>
          <a:p>
            <a:fld id="{FFBED03C-939C-4893-9E50-D4906201723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200150"/>
            <a:ext cx="2057400" cy="1600199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Work With Line-ministries, Private Sector, Academia</a:t>
            </a:r>
            <a:r>
              <a:rPr lang="en-US" altLang="ko-KR" sz="2000" b="1" dirty="0" smtClean="0">
                <a:solidFill>
                  <a:schemeClr val="accent2"/>
                </a:solidFill>
                <a:ea typeface="Arial Unicode MS"/>
                <a:cs typeface="Arial" pitchFamily="34" charset="0"/>
              </a:rPr>
              <a:t>  </a:t>
            </a:r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and Research Centers</a:t>
            </a:r>
            <a:endParaRPr lang="en-US" altLang="ko-KR" sz="20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209675"/>
            <a:ext cx="2057400" cy="1600199"/>
          </a:xfrm>
          <a:prstGeom prst="rect">
            <a:avLst/>
          </a:prstGeom>
          <a:solidFill>
            <a:srgbClr val="07A3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Modernize Data Collection Infrastructure </a:t>
            </a:r>
            <a:endParaRPr lang="en-US" altLang="ko-KR" sz="20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200150"/>
            <a:ext cx="2057400" cy="1600199"/>
          </a:xfrm>
          <a:prstGeom prst="rect">
            <a:avLst/>
          </a:prstGeom>
          <a:solidFill>
            <a:srgbClr val="0680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Develop  Frameworks and Share Information, Tools and Methods</a:t>
            </a:r>
            <a:endParaRPr lang="en-US" altLang="ko-KR" sz="20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1219200"/>
            <a:ext cx="2057400" cy="1600199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/>
              <a:t>Register – Based </a:t>
            </a:r>
          </a:p>
          <a:p>
            <a:r>
              <a:rPr lang="en-US" altLang="ko-KR" sz="2000" b="1" dirty="0" smtClean="0"/>
              <a:t>Statistics </a:t>
            </a:r>
            <a:endParaRPr lang="en-US" altLang="ko-K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" y="2857500"/>
            <a:ext cx="2057400" cy="1600199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Innovative Survey Design </a:t>
            </a:r>
            <a:endParaRPr lang="en-US" altLang="ko-KR" sz="20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867025"/>
            <a:ext cx="2057400" cy="1600199"/>
          </a:xfrm>
          <a:prstGeom prst="rect">
            <a:avLst/>
          </a:prstGeom>
          <a:solidFill>
            <a:srgbClr val="07A3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Innovation in Technology and Methods Driving Opportunities for Modernization</a:t>
            </a:r>
            <a:endParaRPr lang="en-US" altLang="ko-KR" sz="20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2857500"/>
            <a:ext cx="2057400" cy="1600199"/>
          </a:xfrm>
          <a:prstGeom prst="rect">
            <a:avLst/>
          </a:prstGeom>
          <a:solidFill>
            <a:srgbClr val="0680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US" altLang="ko-KR" sz="20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Development of Capabilities and Management </a:t>
            </a:r>
            <a:endParaRPr lang="en-US" altLang="ko-KR" sz="20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2876550"/>
            <a:ext cx="2057400" cy="1600199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/>
              <a:t>Integrating Geospatial Information and Statistics</a:t>
            </a:r>
            <a:endParaRPr lang="en-US" altLang="ko-KR" sz="20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352550"/>
            <a:ext cx="1981200" cy="1600200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"/>
            <a:r>
              <a:rPr lang="en-US" altLang="ko-KR" sz="24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Innovation and  </a:t>
            </a:r>
          </a:p>
          <a:p>
            <a:pPr marL="57150"/>
            <a:r>
              <a:rPr lang="en-US" altLang="ko-KR" sz="24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R &amp; D Statistics </a:t>
            </a:r>
            <a:endParaRPr lang="en-US" altLang="ko-KR" sz="24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352551"/>
            <a:ext cx="1981200" cy="1600199"/>
          </a:xfrm>
          <a:prstGeom prst="rect">
            <a:avLst/>
          </a:prstGeom>
          <a:solidFill>
            <a:srgbClr val="0680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171450" lvl="1"/>
            <a:r>
              <a:rPr lang="en-US" altLang="ko-KR" sz="2400" b="1" dirty="0" smtClean="0">
                <a:solidFill>
                  <a:schemeClr val="bg1"/>
                </a:solidFill>
                <a:ea typeface="Arial Unicode MS"/>
                <a:cs typeface="Arial" pitchFamily="34" charset="0"/>
              </a:rPr>
              <a:t>Develop a Statistical Training Framework </a:t>
            </a:r>
            <a:endParaRPr lang="en-US" altLang="ko-KR" sz="2400" b="1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1352551"/>
            <a:ext cx="1981200" cy="1600199"/>
          </a:xfrm>
          <a:prstGeom prst="rect">
            <a:avLst/>
          </a:prstGeom>
          <a:solidFill>
            <a:srgbClr val="07A3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/>
            <a:r>
              <a:rPr lang="en-US" altLang="ko-KR" sz="2400" b="1" dirty="0" smtClean="0"/>
              <a:t>Using Big Data in Official </a:t>
            </a:r>
          </a:p>
          <a:p>
            <a:pPr marL="174625"/>
            <a:r>
              <a:rPr lang="en-US" altLang="ko-KR" sz="2400" b="1" dirty="0" smtClean="0"/>
              <a:t>Statistics </a:t>
            </a:r>
            <a:endParaRPr lang="en-US" altLang="ko-K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572000" y="3028950"/>
            <a:ext cx="3048000" cy="1618297"/>
          </a:xfrm>
          <a:prstGeom prst="rect">
            <a:avLst/>
          </a:prstGeom>
          <a:solidFill>
            <a:srgbClr val="9B9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/>
            <a:r>
              <a:rPr lang="en-US" altLang="ko-KR" sz="2400" b="1" dirty="0" smtClean="0"/>
              <a:t>Data </a:t>
            </a:r>
            <a:r>
              <a:rPr lang="en-US" altLang="ko-KR" sz="2400" b="1" dirty="0"/>
              <a:t>Quality Framework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3028950"/>
            <a:ext cx="2971800" cy="161829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/>
            <a:endParaRPr lang="en-US" altLang="ko-KR" sz="1200" b="1" dirty="0" smtClean="0"/>
          </a:p>
          <a:p>
            <a:pPr marL="174625"/>
            <a:r>
              <a:rPr lang="en-US" altLang="ko-KR" sz="2400" b="1" dirty="0" smtClean="0"/>
              <a:t>Statistical law and governance  </a:t>
            </a:r>
            <a:endParaRPr lang="en-US" altLang="ko-KR" sz="24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6034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DATA QUALITY FRAMEWORK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8274"/>
              </p:ext>
            </p:extLst>
          </p:nvPr>
        </p:nvGraphicFramePr>
        <p:xfrm>
          <a:off x="1066801" y="1428750"/>
          <a:ext cx="662939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SCOPE OF MODERNIZATION OF OFFICIAL STATISTICS (Cont.)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SCOPE </a:t>
            </a:r>
            <a:r>
              <a:rPr lang="en-US" sz="2400" b="1" dirty="0" smtClean="0">
                <a:solidFill>
                  <a:srgbClr val="C00000"/>
                </a:solidFill>
              </a:rPr>
              <a:t>OF MODERNIZATION </a:t>
            </a:r>
            <a:r>
              <a:rPr lang="en-US" sz="2400" b="1" dirty="0">
                <a:solidFill>
                  <a:srgbClr val="C00000"/>
                </a:solidFill>
              </a:rPr>
              <a:t>OF OFFICIAL </a:t>
            </a:r>
            <a:r>
              <a:rPr lang="en-US" sz="2400" b="1" dirty="0" smtClean="0">
                <a:solidFill>
                  <a:srgbClr val="C00000"/>
                </a:solidFill>
              </a:rPr>
              <a:t>STATISTICS </a:t>
            </a:r>
            <a:r>
              <a:rPr lang="en-US" sz="2400" b="1" dirty="0">
                <a:solidFill>
                  <a:srgbClr val="C00000"/>
                </a:solidFill>
              </a:rPr>
              <a:t>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03C-939C-4893-9E50-D49062017232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6AFE4C01-6C79-4524-A58C-8629B5200D48}"/>
              </a:ext>
            </a:extLst>
          </p:cNvPr>
          <p:cNvSpPr/>
          <p:nvPr/>
        </p:nvSpPr>
        <p:spPr>
          <a:xfrm>
            <a:off x="609600" y="994410"/>
            <a:ext cx="7848601" cy="97155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600" dirty="0" smtClean="0">
                <a:solidFill>
                  <a:sysClr val="window" lastClr="FFFFFF"/>
                </a:solidFill>
                <a:latin typeface="+mj-lt"/>
              </a:rPr>
              <a:t>MULTI-MODE POPULATION , HOUSING AND ESTABLISMENT CENSUS, 2020</a:t>
            </a:r>
            <a:endParaRPr lang="en-GB" sz="2600" dirty="0">
              <a:solidFill>
                <a:sysClr val="window" lastClr="FFFFFF"/>
              </a:solidFill>
              <a:latin typeface="+mj-lt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="" xmlns:a16="http://schemas.microsoft.com/office/drawing/2014/main" id="{6A853729-D82C-48CD-A4B3-40CD69413ED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114551"/>
            <a:ext cx="8153400" cy="2666999"/>
            <a:chOff x="511085" y="3977745"/>
            <a:chExt cx="8098972" cy="3549972"/>
          </a:xfrm>
        </p:grpSpPr>
        <p:grpSp>
          <p:nvGrpSpPr>
            <p:cNvPr id="13" name="Group 10">
              <a:extLst>
                <a:ext uri="{FF2B5EF4-FFF2-40B4-BE49-F238E27FC236}">
                  <a16:creationId xmlns="" xmlns:a16="http://schemas.microsoft.com/office/drawing/2014/main" id="{C2458AA5-B83E-468C-9AF8-298EF4E70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085" y="3977745"/>
              <a:ext cx="8098972" cy="3549972"/>
              <a:chOff x="543802" y="3336345"/>
              <a:chExt cx="8098972" cy="3381201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="" xmlns:a16="http://schemas.microsoft.com/office/drawing/2014/main" id="{80E32CB7-0EF5-4E4D-82D0-6B81DD62286B}"/>
                  </a:ext>
                </a:extLst>
              </p:cNvPr>
              <p:cNvSpPr/>
              <p:nvPr/>
            </p:nvSpPr>
            <p:spPr>
              <a:xfrm>
                <a:off x="543802" y="3336345"/>
                <a:ext cx="8098972" cy="3381201"/>
              </a:xfrm>
              <a:prstGeom prst="rightArrow">
                <a:avLst/>
              </a:prstGeom>
              <a:solidFill>
                <a:srgbClr val="4F81BD">
                  <a:tint val="4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="" xmlns:a16="http://schemas.microsoft.com/office/drawing/2014/main" id="{F1789538-39D4-4386-9E47-A6C22E57E17D}"/>
                  </a:ext>
                </a:extLst>
              </p:cNvPr>
              <p:cNvSpPr/>
              <p:nvPr/>
            </p:nvSpPr>
            <p:spPr>
              <a:xfrm>
                <a:off x="695186" y="4437734"/>
                <a:ext cx="2119357" cy="1101920"/>
              </a:xfrm>
              <a:custGeom>
                <a:avLst/>
                <a:gdLst>
                  <a:gd name="connsiteX0" fmla="*/ 0 w 2592630"/>
                  <a:gd name="connsiteY0" fmla="*/ 254400 h 1526371"/>
                  <a:gd name="connsiteX1" fmla="*/ 254400 w 2592630"/>
                  <a:gd name="connsiteY1" fmla="*/ 0 h 1526371"/>
                  <a:gd name="connsiteX2" fmla="*/ 2338230 w 2592630"/>
                  <a:gd name="connsiteY2" fmla="*/ 0 h 1526371"/>
                  <a:gd name="connsiteX3" fmla="*/ 2592630 w 2592630"/>
                  <a:gd name="connsiteY3" fmla="*/ 254400 h 1526371"/>
                  <a:gd name="connsiteX4" fmla="*/ 2592630 w 2592630"/>
                  <a:gd name="connsiteY4" fmla="*/ 1271971 h 1526371"/>
                  <a:gd name="connsiteX5" fmla="*/ 2338230 w 2592630"/>
                  <a:gd name="connsiteY5" fmla="*/ 1526371 h 1526371"/>
                  <a:gd name="connsiteX6" fmla="*/ 254400 w 2592630"/>
                  <a:gd name="connsiteY6" fmla="*/ 1526371 h 1526371"/>
                  <a:gd name="connsiteX7" fmla="*/ 0 w 2592630"/>
                  <a:gd name="connsiteY7" fmla="*/ 1271971 h 1526371"/>
                  <a:gd name="connsiteX8" fmla="*/ 0 w 2592630"/>
                  <a:gd name="connsiteY8" fmla="*/ 254400 h 152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2630" h="1526371">
                    <a:moveTo>
                      <a:pt x="0" y="254400"/>
                    </a:moveTo>
                    <a:cubicBezTo>
                      <a:pt x="0" y="113899"/>
                      <a:pt x="113899" y="0"/>
                      <a:pt x="254400" y="0"/>
                    </a:cubicBezTo>
                    <a:lnTo>
                      <a:pt x="2338230" y="0"/>
                    </a:lnTo>
                    <a:cubicBezTo>
                      <a:pt x="2478731" y="0"/>
                      <a:pt x="2592630" y="113899"/>
                      <a:pt x="2592630" y="254400"/>
                    </a:cubicBezTo>
                    <a:lnTo>
                      <a:pt x="2592630" y="1271971"/>
                    </a:lnTo>
                    <a:cubicBezTo>
                      <a:pt x="2592630" y="1412472"/>
                      <a:pt x="2478731" y="1526371"/>
                      <a:pt x="2338230" y="1526371"/>
                    </a:cubicBezTo>
                    <a:lnTo>
                      <a:pt x="254400" y="1526371"/>
                    </a:lnTo>
                    <a:cubicBezTo>
                      <a:pt x="113899" y="1526371"/>
                      <a:pt x="0" y="1412472"/>
                      <a:pt x="0" y="1271971"/>
                    </a:cubicBezTo>
                    <a:lnTo>
                      <a:pt x="0" y="254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4041" tIns="124041" rIns="124041" bIns="124041" spcCol="127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800" b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5319CA0E-4BB5-4AC2-B43E-460041CAE326}"/>
                  </a:ext>
                </a:extLst>
              </p:cNvPr>
              <p:cNvSpPr/>
              <p:nvPr/>
            </p:nvSpPr>
            <p:spPr>
              <a:xfrm>
                <a:off x="3259221" y="4409060"/>
                <a:ext cx="2280209" cy="1159270"/>
              </a:xfrm>
              <a:custGeom>
                <a:avLst/>
                <a:gdLst>
                  <a:gd name="connsiteX0" fmla="*/ 0 w 2592630"/>
                  <a:gd name="connsiteY0" fmla="*/ 254400 h 1526371"/>
                  <a:gd name="connsiteX1" fmla="*/ 254400 w 2592630"/>
                  <a:gd name="connsiteY1" fmla="*/ 0 h 1526371"/>
                  <a:gd name="connsiteX2" fmla="*/ 2338230 w 2592630"/>
                  <a:gd name="connsiteY2" fmla="*/ 0 h 1526371"/>
                  <a:gd name="connsiteX3" fmla="*/ 2592630 w 2592630"/>
                  <a:gd name="connsiteY3" fmla="*/ 254400 h 1526371"/>
                  <a:gd name="connsiteX4" fmla="*/ 2592630 w 2592630"/>
                  <a:gd name="connsiteY4" fmla="*/ 1271971 h 1526371"/>
                  <a:gd name="connsiteX5" fmla="*/ 2338230 w 2592630"/>
                  <a:gd name="connsiteY5" fmla="*/ 1526371 h 1526371"/>
                  <a:gd name="connsiteX6" fmla="*/ 254400 w 2592630"/>
                  <a:gd name="connsiteY6" fmla="*/ 1526371 h 1526371"/>
                  <a:gd name="connsiteX7" fmla="*/ 0 w 2592630"/>
                  <a:gd name="connsiteY7" fmla="*/ 1271971 h 1526371"/>
                  <a:gd name="connsiteX8" fmla="*/ 0 w 2592630"/>
                  <a:gd name="connsiteY8" fmla="*/ 254400 h 152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2630" h="1526371">
                    <a:moveTo>
                      <a:pt x="0" y="254400"/>
                    </a:moveTo>
                    <a:cubicBezTo>
                      <a:pt x="0" y="113899"/>
                      <a:pt x="113899" y="0"/>
                      <a:pt x="254400" y="0"/>
                    </a:cubicBezTo>
                    <a:lnTo>
                      <a:pt x="2338230" y="0"/>
                    </a:lnTo>
                    <a:cubicBezTo>
                      <a:pt x="2478731" y="0"/>
                      <a:pt x="2592630" y="113899"/>
                      <a:pt x="2592630" y="254400"/>
                    </a:cubicBezTo>
                    <a:lnTo>
                      <a:pt x="2592630" y="1271971"/>
                    </a:lnTo>
                    <a:cubicBezTo>
                      <a:pt x="2592630" y="1412472"/>
                      <a:pt x="2478731" y="1526371"/>
                      <a:pt x="2338230" y="1526371"/>
                    </a:cubicBezTo>
                    <a:lnTo>
                      <a:pt x="254400" y="1526371"/>
                    </a:lnTo>
                    <a:cubicBezTo>
                      <a:pt x="113899" y="1526371"/>
                      <a:pt x="0" y="1412472"/>
                      <a:pt x="0" y="1271971"/>
                    </a:cubicBezTo>
                    <a:lnTo>
                      <a:pt x="0" y="254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4041" tIns="124041" rIns="124041" bIns="124041" spcCol="127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77850">
                  <a:lnSpc>
                    <a:spcPct val="90000"/>
                  </a:lnSpc>
                  <a:spcAft>
                    <a:spcPts val="300"/>
                  </a:spcAft>
                  <a:defRPr/>
                </a:pPr>
                <a:endParaRPr lang="en-GB" sz="14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="" xmlns:a16="http://schemas.microsoft.com/office/drawing/2014/main" id="{0BFBCEBF-E949-4830-9B00-DBD43DDC4D28}"/>
                  </a:ext>
                </a:extLst>
              </p:cNvPr>
              <p:cNvSpPr/>
              <p:nvPr/>
            </p:nvSpPr>
            <p:spPr>
              <a:xfrm>
                <a:off x="5690812" y="4448584"/>
                <a:ext cx="2105180" cy="1092657"/>
              </a:xfrm>
              <a:custGeom>
                <a:avLst/>
                <a:gdLst>
                  <a:gd name="connsiteX0" fmla="*/ 0 w 2592630"/>
                  <a:gd name="connsiteY0" fmla="*/ 254400 h 1526371"/>
                  <a:gd name="connsiteX1" fmla="*/ 254400 w 2592630"/>
                  <a:gd name="connsiteY1" fmla="*/ 0 h 1526371"/>
                  <a:gd name="connsiteX2" fmla="*/ 2338230 w 2592630"/>
                  <a:gd name="connsiteY2" fmla="*/ 0 h 1526371"/>
                  <a:gd name="connsiteX3" fmla="*/ 2592630 w 2592630"/>
                  <a:gd name="connsiteY3" fmla="*/ 254400 h 1526371"/>
                  <a:gd name="connsiteX4" fmla="*/ 2592630 w 2592630"/>
                  <a:gd name="connsiteY4" fmla="*/ 1271971 h 1526371"/>
                  <a:gd name="connsiteX5" fmla="*/ 2338230 w 2592630"/>
                  <a:gd name="connsiteY5" fmla="*/ 1526371 h 1526371"/>
                  <a:gd name="connsiteX6" fmla="*/ 254400 w 2592630"/>
                  <a:gd name="connsiteY6" fmla="*/ 1526371 h 1526371"/>
                  <a:gd name="connsiteX7" fmla="*/ 0 w 2592630"/>
                  <a:gd name="connsiteY7" fmla="*/ 1271971 h 1526371"/>
                  <a:gd name="connsiteX8" fmla="*/ 0 w 2592630"/>
                  <a:gd name="connsiteY8" fmla="*/ 254400 h 152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2630" h="1526371">
                    <a:moveTo>
                      <a:pt x="0" y="254400"/>
                    </a:moveTo>
                    <a:cubicBezTo>
                      <a:pt x="0" y="113899"/>
                      <a:pt x="113899" y="0"/>
                      <a:pt x="254400" y="0"/>
                    </a:cubicBezTo>
                    <a:lnTo>
                      <a:pt x="2338230" y="0"/>
                    </a:lnTo>
                    <a:cubicBezTo>
                      <a:pt x="2478731" y="0"/>
                      <a:pt x="2592630" y="113899"/>
                      <a:pt x="2592630" y="254400"/>
                    </a:cubicBezTo>
                    <a:lnTo>
                      <a:pt x="2592630" y="1271971"/>
                    </a:lnTo>
                    <a:cubicBezTo>
                      <a:pt x="2592630" y="1412472"/>
                      <a:pt x="2478731" y="1526371"/>
                      <a:pt x="2338230" y="1526371"/>
                    </a:cubicBezTo>
                    <a:lnTo>
                      <a:pt x="254400" y="1526371"/>
                    </a:lnTo>
                    <a:cubicBezTo>
                      <a:pt x="113899" y="1526371"/>
                      <a:pt x="0" y="1412472"/>
                      <a:pt x="0" y="1271971"/>
                    </a:cubicBezTo>
                    <a:lnTo>
                      <a:pt x="0" y="254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4041" tIns="124041" rIns="124041" bIns="124041" spcCol="127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defTabSz="577850">
                  <a:lnSpc>
                    <a:spcPct val="90000"/>
                  </a:lnSpc>
                  <a:spcAft>
                    <a:spcPct val="35000"/>
                  </a:spcAft>
                  <a:buFont typeface="Wingdings" pitchFamily="2" charset="2"/>
                  <a:buChar char="ü"/>
                  <a:defRPr/>
                </a:pPr>
                <a:endParaRPr lang="en-GB" sz="800" b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14" name="Rectangle 8">
              <a:extLst>
                <a:ext uri="{FF2B5EF4-FFF2-40B4-BE49-F238E27FC236}">
                  <a16:creationId xmlns="" xmlns:a16="http://schemas.microsoft.com/office/drawing/2014/main" id="{7A01DA0B-BAE2-4349-91B6-DFCDC807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60" y="5270022"/>
              <a:ext cx="1967973" cy="94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dirty="0" smtClean="0">
                  <a:solidFill>
                    <a:schemeClr val="bg1"/>
                  </a:solidFill>
                </a:rPr>
                <a:t>Multi-mode  Sources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="" xmlns:a16="http://schemas.microsoft.com/office/drawing/2014/main" id="{A1EBC13C-6AB7-4FE1-9291-6F405CB75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04" y="5241446"/>
              <a:ext cx="1872208" cy="94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dirty="0" smtClean="0">
                  <a:solidFill>
                    <a:schemeClr val="bg1"/>
                  </a:solidFill>
                </a:rPr>
                <a:t>Data Integration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73FBE3F-0ACA-41F1-B165-04AC3FF97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861" y="5240532"/>
              <a:ext cx="1623952" cy="94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dirty="0" smtClean="0">
                  <a:solidFill>
                    <a:schemeClr val="bg1"/>
                  </a:solidFill>
                </a:rPr>
                <a:t>Census </a:t>
              </a:r>
            </a:p>
            <a:p>
              <a:pPr algn="ctr" eaLnBrk="1" hangingPunct="1"/>
              <a:r>
                <a:rPr lang="en-GB" altLang="en-US" sz="2000" dirty="0" smtClean="0">
                  <a:solidFill>
                    <a:schemeClr val="bg1"/>
                  </a:solidFill>
                </a:rPr>
                <a:t>Results 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0681CFD4FD742ADB1B28E71B3AED3" ma:contentTypeVersion="2" ma:contentTypeDescription="Create a new document." ma:contentTypeScope="" ma:versionID="83ee7d1c8e1ddad1508649fcc137a308">
  <xsd:schema xmlns:xsd="http://www.w3.org/2001/XMLSchema" xmlns:xs="http://www.w3.org/2001/XMLSchema" xmlns:p="http://schemas.microsoft.com/office/2006/metadata/properties" xmlns:ns1="http://schemas.microsoft.com/sharepoint/v3" xmlns:ns2="b1657202-86a7-46c3-ba71-02bb0da5a392" targetNamespace="http://schemas.microsoft.com/office/2006/metadata/properties" ma:root="true" ma:fieldsID="18d9c8625d990ce547ab8354178d6eab" ns1:_="" ns2:_="">
    <xsd:import namespace="http://schemas.microsoft.com/sharepoint/v3"/>
    <xsd:import namespace="b1657202-86a7-46c3-ba71-02bb0da5a3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57202-86a7-46c3-ba71-02bb0da5a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563B89-3ECE-40F7-9E7C-9A4E73B52DDA}"/>
</file>

<file path=customXml/itemProps2.xml><?xml version="1.0" encoding="utf-8"?>
<ds:datastoreItem xmlns:ds="http://schemas.openxmlformats.org/officeDocument/2006/customXml" ds:itemID="{3460B0E0-EF50-4839-B0B6-1107166CB271}"/>
</file>

<file path=customXml/itemProps3.xml><?xml version="1.0" encoding="utf-8"?>
<ds:datastoreItem xmlns:ds="http://schemas.openxmlformats.org/officeDocument/2006/customXml" ds:itemID="{BB33FB6B-8EA7-4490-BF83-E8F3D1CFF929}"/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458</Words>
  <Application>Microsoft Office PowerPoint</Application>
  <PresentationFormat>On-screen Show (16:9)</PresentationFormat>
  <Paragraphs>109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QUALITY FRAMEWORK</vt:lpstr>
      <vt:lpstr>SCOPE OF MODERNIZATION OF OFFICIAL STATISTICS (Cont.)</vt:lpstr>
      <vt:lpstr>BIG DATA ACTION PLAN AND ROADMAP</vt:lpstr>
      <vt:lpstr>PowerPoint Presentation</vt:lpstr>
      <vt:lpstr>PowerPoint Presentation</vt:lpstr>
      <vt:lpstr>DRIVERS OF DIGITAL ECONOMY </vt:lpstr>
      <vt:lpstr>WHAT IS DATA SCIENCE ?</vt:lpstr>
      <vt:lpstr>DATA SCIENTIST - COMPETENCES</vt:lpstr>
      <vt:lpstr>CONCLUTION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Ahmad Hussein</dc:creator>
  <cp:lastModifiedBy>Noor Ahmed</cp:lastModifiedBy>
  <cp:revision>107</cp:revision>
  <cp:lastPrinted>2019-10-19T07:25:51Z</cp:lastPrinted>
  <dcterms:created xsi:type="dcterms:W3CDTF">2019-10-12T14:47:29Z</dcterms:created>
  <dcterms:modified xsi:type="dcterms:W3CDTF">2019-11-03T10:21:52Z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0x010100D4F0681CFD4FD742ADB1B28E71B3AED3</vt:lpwstr>
  </property>
</Properties>
</file>