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9" r:id="rId4"/>
    <p:sldMasterId id="2147483711" r:id="rId5"/>
  </p:sldMasterIdLst>
  <p:notesMasterIdLst>
    <p:notesMasterId r:id="rId29"/>
  </p:notesMasterIdLst>
  <p:handoutMasterIdLst>
    <p:handoutMasterId r:id="rId30"/>
  </p:handoutMasterIdLst>
  <p:sldIdLst>
    <p:sldId id="843" r:id="rId6"/>
    <p:sldId id="844" r:id="rId7"/>
    <p:sldId id="761" r:id="rId8"/>
    <p:sldId id="826" r:id="rId9"/>
    <p:sldId id="827" r:id="rId10"/>
    <p:sldId id="829" r:id="rId11"/>
    <p:sldId id="820" r:id="rId12"/>
    <p:sldId id="822" r:id="rId13"/>
    <p:sldId id="821" r:id="rId14"/>
    <p:sldId id="841" r:id="rId15"/>
    <p:sldId id="842" r:id="rId16"/>
    <p:sldId id="825" r:id="rId17"/>
    <p:sldId id="810" r:id="rId18"/>
    <p:sldId id="824" r:id="rId19"/>
    <p:sldId id="811" r:id="rId20"/>
    <p:sldId id="830" r:id="rId21"/>
    <p:sldId id="833" r:id="rId22"/>
    <p:sldId id="834" r:id="rId23"/>
    <p:sldId id="838" r:id="rId24"/>
    <p:sldId id="840" r:id="rId25"/>
    <p:sldId id="836" r:id="rId26"/>
    <p:sldId id="837" r:id="rId27"/>
    <p:sldId id="762" r:id="rId28"/>
  </p:sldIdLst>
  <p:sldSz cx="9144000" cy="6858000" type="screen4x3"/>
  <p:notesSz cx="6797675" cy="9926638"/>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a:srgbClr val="FF0000"/>
    <a:srgbClr val="67A1C4"/>
    <a:srgbClr val="A8C9DE"/>
    <a:srgbClr val="5698BF"/>
    <a:srgbClr val="64A0C4"/>
    <a:srgbClr val="97C1D9"/>
    <a:srgbClr val="1CE2EC"/>
    <a:srgbClr val="10B4BC"/>
    <a:srgbClr val="387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80578" autoAdjust="0"/>
  </p:normalViewPr>
  <p:slideViewPr>
    <p:cSldViewPr snapToGrid="0">
      <p:cViewPr varScale="1">
        <p:scale>
          <a:sx n="33" d="100"/>
          <a:sy n="33" d="100"/>
        </p:scale>
        <p:origin x="1410" y="36"/>
      </p:cViewPr>
      <p:guideLst>
        <p:guide orient="horz" pos="2160"/>
        <p:guide pos="2880"/>
      </p:guideLst>
    </p:cSldViewPr>
  </p:slideViewPr>
  <p:outlineViewPr>
    <p:cViewPr>
      <p:scale>
        <a:sx n="33" d="100"/>
        <a:sy n="33" d="100"/>
      </p:scale>
      <p:origin x="0" y="3756"/>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4" d="100"/>
          <a:sy n="84" d="100"/>
        </p:scale>
        <p:origin x="-876"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Number of Statistical Activities, 
by Year, 2007 – </a:t>
            </a:r>
            <a:r>
              <a:rPr lang="tr-TR" sz="2000" dirty="0"/>
              <a:t>October</a:t>
            </a:r>
            <a:r>
              <a:rPr lang="en-US" sz="2000" dirty="0"/>
              <a:t> 2019</a:t>
            </a:r>
          </a:p>
        </c:rich>
      </c:tx>
      <c:overlay val="0"/>
    </c:title>
    <c:autoTitleDeleted val="0"/>
    <c:plotArea>
      <c:layout>
        <c:manualLayout>
          <c:layoutTarget val="inner"/>
          <c:xMode val="edge"/>
          <c:yMode val="edge"/>
          <c:x val="1.5920625255490706E-2"/>
          <c:y val="0.26896782578997325"/>
          <c:w val="0.96815874948901859"/>
          <c:h val="0.57696150692382908"/>
        </c:manualLayout>
      </c:layout>
      <c:barChart>
        <c:barDir val="col"/>
        <c:grouping val="clustered"/>
        <c:varyColors val="0"/>
        <c:ser>
          <c:idx val="0"/>
          <c:order val="0"/>
          <c:tx>
            <c:strRef>
              <c:f>Sheet1!$B$1</c:f>
              <c:strCache>
                <c:ptCount val="1"/>
                <c:pt idx="0">
                  <c:v>Number of Statistical Activities, 
by Year, 2007 – August 2019
</c:v>
                </c:pt>
              </c:strCache>
            </c:strRef>
          </c:tx>
          <c:spPr>
            <a:solidFill>
              <a:schemeClr val="accent3"/>
            </a:solidFill>
          </c:spPr>
          <c:invertIfNegative val="0"/>
          <c:dPt>
            <c:idx val="1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F716-4636-AD33-8BEDA66408B9}"/>
              </c:ext>
            </c:extLst>
          </c:dPt>
          <c:dLbls>
            <c:dLbl>
              <c:idx val="12"/>
              <c:tx>
                <c:rich>
                  <a:bodyPr/>
                  <a:lstStyle/>
                  <a:p>
                    <a:fld id="{466F7524-223A-437A-BED6-D138A9AD4470}" type="CELLREF">
                      <a:rPr lang="en-US" smtClean="0"/>
                      <a:pPr/>
                      <a:t>[CELLREF]</a:t>
                    </a:fld>
                    <a:r>
                      <a:rPr lang="en-US" dirty="0"/>
                      <a:t>24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D7E-4E8C-92DE-21CD94CEC869}"/>
                </c:ext>
                <c:ext xmlns:c15="http://schemas.microsoft.com/office/drawing/2012/chart" uri="{CE6537A1-D6FC-4f65-9D91-7224C49458BB}">
                  <c15:dlblFieldTable>
                    <c15:dlblFTEntry>
                      <c15:txfldGUID>{466F7524-223A-437A-BED6-D138A9AD4470}</c15:txfldGUID>
                      <c15:f>Sheet1!$B$1424</c15:f>
                      <c15:dlblFieldTableCache>
                        <c:ptCount val="1"/>
                      </c15:dlblFieldTableCache>
                    </c15:dlblFTEntry>
                  </c15:dlblFieldTable>
                  <c15:showDataLabelsRange val="0"/>
                </c:ext>
              </c:extLst>
            </c:dLbl>
            <c:spPr>
              <a:noFill/>
              <a:ln>
                <a:noFill/>
              </a:ln>
              <a:effectLst/>
            </c:spPr>
            <c:txPr>
              <a:bodyPr/>
              <a:lstStyle/>
              <a:p>
                <a:pPr>
                  <a:defRPr sz="20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11</c:v>
                </c:pt>
                <c:pt idx="1">
                  <c:v>7</c:v>
                </c:pt>
                <c:pt idx="2">
                  <c:v>7</c:v>
                </c:pt>
                <c:pt idx="3">
                  <c:v>8</c:v>
                </c:pt>
                <c:pt idx="4">
                  <c:v>15</c:v>
                </c:pt>
                <c:pt idx="5">
                  <c:v>15</c:v>
                </c:pt>
                <c:pt idx="6">
                  <c:v>15</c:v>
                </c:pt>
                <c:pt idx="7">
                  <c:v>42</c:v>
                </c:pt>
                <c:pt idx="8">
                  <c:v>55</c:v>
                </c:pt>
                <c:pt idx="9">
                  <c:v>51</c:v>
                </c:pt>
                <c:pt idx="10">
                  <c:v>74</c:v>
                </c:pt>
                <c:pt idx="11">
                  <c:v>56</c:v>
                </c:pt>
                <c:pt idx="12">
                  <c:v>24</c:v>
                </c:pt>
              </c:numCache>
            </c:numRef>
          </c:val>
          <c:extLst xmlns:c16r2="http://schemas.microsoft.com/office/drawing/2015/06/chart">
            <c:ext xmlns:c16="http://schemas.microsoft.com/office/drawing/2014/chart" uri="{C3380CC4-5D6E-409C-BE32-E72D297353CC}">
              <c16:uniqueId val="{00000000-46C4-457B-96C9-3A1C84DDA56E}"/>
            </c:ext>
          </c:extLst>
        </c:ser>
        <c:dLbls>
          <c:showLegendKey val="0"/>
          <c:showVal val="0"/>
          <c:showCatName val="0"/>
          <c:showSerName val="0"/>
          <c:showPercent val="0"/>
          <c:showBubbleSize val="0"/>
        </c:dLbls>
        <c:gapWidth val="80"/>
        <c:axId val="-268210496"/>
        <c:axId val="-268207776"/>
      </c:barChart>
      <c:catAx>
        <c:axId val="-268210496"/>
        <c:scaling>
          <c:orientation val="minMax"/>
        </c:scaling>
        <c:delete val="0"/>
        <c:axPos val="b"/>
        <c:numFmt formatCode="General" sourceLinked="1"/>
        <c:majorTickMark val="out"/>
        <c:minorTickMark val="none"/>
        <c:tickLblPos val="nextTo"/>
        <c:txPr>
          <a:bodyPr/>
          <a:lstStyle/>
          <a:p>
            <a:pPr>
              <a:defRPr sz="1800"/>
            </a:pPr>
            <a:endParaRPr lang="en-US"/>
          </a:p>
        </c:txPr>
        <c:crossAx val="-268207776"/>
        <c:crosses val="autoZero"/>
        <c:auto val="1"/>
        <c:lblAlgn val="ctr"/>
        <c:lblOffset val="0"/>
        <c:tickLblSkip val="1"/>
        <c:noMultiLvlLbl val="0"/>
      </c:catAx>
      <c:valAx>
        <c:axId val="-268207776"/>
        <c:scaling>
          <c:orientation val="minMax"/>
        </c:scaling>
        <c:delete val="1"/>
        <c:axPos val="l"/>
        <c:numFmt formatCode="General" sourceLinked="1"/>
        <c:majorTickMark val="out"/>
        <c:minorTickMark val="none"/>
        <c:tickLblPos val="nextTo"/>
        <c:crossAx val="-268210496"/>
        <c:crosses val="autoZero"/>
        <c:crossBetween val="between"/>
      </c:valAx>
      <c:spPr>
        <a:noFill/>
        <a:ln w="25400">
          <a:noFill/>
        </a:ln>
      </c:spPr>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2000" dirty="0">
                <a:latin typeface="Times New Roman" panose="02020603050405020304" pitchFamily="18" charset="0"/>
                <a:cs typeface="Times New Roman" panose="02020603050405020304" pitchFamily="18" charset="0"/>
              </a:rPr>
              <a:t>Distribution of Statistical Activities, </a:t>
            </a:r>
          </a:p>
          <a:p>
            <a:pPr>
              <a:defRPr>
                <a:latin typeface="Times New Roman" panose="02020603050405020304" pitchFamily="18" charset="0"/>
                <a:cs typeface="Times New Roman" panose="02020603050405020304" pitchFamily="18" charset="0"/>
              </a:defRPr>
            </a:pPr>
            <a:r>
              <a:rPr lang="en-US" sz="2000" dirty="0">
                <a:latin typeface="Times New Roman" panose="02020603050405020304" pitchFamily="18" charset="0"/>
                <a:cs typeface="Times New Roman" panose="02020603050405020304" pitchFamily="18" charset="0"/>
              </a:rPr>
              <a:t>by Type, </a:t>
            </a:r>
            <a:r>
              <a:rPr lang="en-US" sz="2000" b="1" i="0" u="none" strike="noStrike" baseline="0" dirty="0">
                <a:effectLst/>
              </a:rPr>
              <a:t>2007 – </a:t>
            </a:r>
            <a:r>
              <a:rPr lang="tr-TR" sz="2160" b="1" i="0" u="none" strike="noStrike" baseline="0" dirty="0">
                <a:effectLst/>
              </a:rPr>
              <a:t>October</a:t>
            </a:r>
            <a:r>
              <a:rPr lang="en-US" sz="2000" b="1" i="0" u="none" strike="noStrike" baseline="0" dirty="0">
                <a:effectLst/>
              </a:rPr>
              <a:t> 2019</a:t>
            </a:r>
            <a:endParaRPr lang="en-US" sz="2000" dirty="0">
              <a:latin typeface="Times New Roman" panose="02020603050405020304" pitchFamily="18" charset="0"/>
              <a:cs typeface="Times New Roman" panose="02020603050405020304" pitchFamily="18" charset="0"/>
            </a:endParaRPr>
          </a:p>
        </c:rich>
      </c:tx>
      <c:layout>
        <c:manualLayout>
          <c:xMode val="edge"/>
          <c:yMode val="edge"/>
          <c:x val="0.20804516622922134"/>
          <c:y val="0"/>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8811987860455887"/>
          <c:y val="0.37791863147127525"/>
          <c:w val="0.5147089084638431"/>
          <c:h val="0.47737832770903627"/>
        </c:manualLayout>
      </c:layout>
      <c:pieChart>
        <c:varyColors val="1"/>
        <c:ser>
          <c:idx val="0"/>
          <c:order val="0"/>
          <c:tx>
            <c:strRef>
              <c:f>Sheet1!$B$1</c:f>
              <c:strCache>
                <c:ptCount val="1"/>
                <c:pt idx="0">
                  <c:v>Number of Statistical Activities, by Type, 2007- August 2019</c:v>
                </c:pt>
              </c:strCache>
            </c:strRef>
          </c:tx>
          <c:explosion val="1"/>
          <c:dPt>
            <c:idx val="0"/>
            <c:bubble3D val="0"/>
            <c:spPr>
              <a:solidFill>
                <a:schemeClr val="accent1"/>
              </a:solidFill>
              <a:ln w="6350" cap="flat" cmpd="sng" algn="ctr">
                <a:solidFill>
                  <a:schemeClr val="lt1"/>
                </a:solidFill>
                <a:prstDash val="solid"/>
                <a:round/>
              </a:ln>
              <a:effectLst/>
            </c:spPr>
            <c:extLst xmlns:c16r2="http://schemas.microsoft.com/office/drawing/2015/06/chart">
              <c:ext xmlns:c16="http://schemas.microsoft.com/office/drawing/2014/chart" uri="{C3380CC4-5D6E-409C-BE32-E72D297353CC}">
                <c16:uniqueId val="{00000001-6DAB-455C-ADEB-56E18A43B337}"/>
              </c:ext>
            </c:extLst>
          </c:dPt>
          <c:dPt>
            <c:idx val="1"/>
            <c:bubble3D val="0"/>
            <c:spPr>
              <a:solidFill>
                <a:schemeClr val="accent2"/>
              </a:solidFill>
              <a:ln w="6350" cap="flat" cmpd="sng" algn="ctr">
                <a:solidFill>
                  <a:schemeClr val="lt1"/>
                </a:solidFill>
                <a:prstDash val="solid"/>
                <a:round/>
              </a:ln>
              <a:effectLst/>
            </c:spPr>
            <c:extLst xmlns:c16r2="http://schemas.microsoft.com/office/drawing/2015/06/chart">
              <c:ext xmlns:c16="http://schemas.microsoft.com/office/drawing/2014/chart" uri="{C3380CC4-5D6E-409C-BE32-E72D297353CC}">
                <c16:uniqueId val="{00000003-6DAB-455C-ADEB-56E18A43B337}"/>
              </c:ext>
            </c:extLst>
          </c:dPt>
          <c:dPt>
            <c:idx val="2"/>
            <c:bubble3D val="0"/>
            <c:spPr>
              <a:solidFill>
                <a:schemeClr val="accent3"/>
              </a:solidFill>
              <a:ln w="6350" cap="flat" cmpd="sng" algn="ctr">
                <a:solidFill>
                  <a:schemeClr val="lt1"/>
                </a:solidFill>
                <a:prstDash val="solid"/>
                <a:round/>
              </a:ln>
              <a:effectLst/>
            </c:spPr>
            <c:extLst xmlns:c16r2="http://schemas.microsoft.com/office/drawing/2015/06/chart">
              <c:ext xmlns:c16="http://schemas.microsoft.com/office/drawing/2014/chart" uri="{C3380CC4-5D6E-409C-BE32-E72D297353CC}">
                <c16:uniqueId val="{00000005-6DAB-455C-ADEB-56E18A43B337}"/>
              </c:ext>
            </c:extLst>
          </c:dPt>
          <c:dPt>
            <c:idx val="3"/>
            <c:bubble3D val="0"/>
            <c:spPr>
              <a:solidFill>
                <a:schemeClr val="accent4"/>
              </a:solidFill>
              <a:ln w="6350" cap="flat" cmpd="sng" algn="ctr">
                <a:solidFill>
                  <a:schemeClr val="lt1"/>
                </a:solidFill>
                <a:prstDash val="solid"/>
                <a:round/>
              </a:ln>
              <a:effectLst/>
            </c:spPr>
            <c:extLst xmlns:c16r2="http://schemas.microsoft.com/office/drawing/2015/06/chart">
              <c:ext xmlns:c16="http://schemas.microsoft.com/office/drawing/2014/chart" uri="{C3380CC4-5D6E-409C-BE32-E72D297353CC}">
                <c16:uniqueId val="{00000007-6DAB-455C-ADEB-56E18A43B337}"/>
              </c:ext>
            </c:extLst>
          </c:dPt>
          <c:dPt>
            <c:idx val="4"/>
            <c:bubble3D val="0"/>
            <c:spPr>
              <a:solidFill>
                <a:schemeClr val="accent5"/>
              </a:solidFill>
              <a:ln w="6350" cap="flat" cmpd="sng" algn="ctr">
                <a:solidFill>
                  <a:schemeClr val="lt1"/>
                </a:solidFill>
                <a:prstDash val="solid"/>
                <a:round/>
              </a:ln>
              <a:effectLst/>
            </c:spPr>
            <c:extLst xmlns:c16r2="http://schemas.microsoft.com/office/drawing/2015/06/chart">
              <c:ext xmlns:c16="http://schemas.microsoft.com/office/drawing/2014/chart" uri="{C3380CC4-5D6E-409C-BE32-E72D297353CC}">
                <c16:uniqueId val="{00000009-6DAB-455C-ADEB-56E18A43B337}"/>
              </c:ext>
            </c:extLst>
          </c:dPt>
          <c:dLbls>
            <c:dLbl>
              <c:idx val="0"/>
              <c:layout>
                <c:manualLayout>
                  <c:x val="-7.4669435136032183E-3"/>
                  <c:y val="3.6239220097496547E-4"/>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6DAB-455C-ADEB-56E18A43B337}"/>
                </c:ext>
                <c:ext xmlns:c15="http://schemas.microsoft.com/office/drawing/2012/chart" uri="{CE6537A1-D6FC-4f65-9D91-7224C49458BB}"/>
              </c:extLst>
            </c:dLbl>
            <c:dLbl>
              <c:idx val="1"/>
              <c:layout>
                <c:manualLayout>
                  <c:x val="-3.3299859433878837E-2"/>
                  <c:y val="-7.393900342328767E-3"/>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6DAB-455C-ADEB-56E18A43B337}"/>
                </c:ext>
                <c:ext xmlns:c15="http://schemas.microsoft.com/office/drawing/2012/chart" uri="{CE6537A1-D6FC-4f65-9D91-7224C49458BB}"/>
              </c:extLst>
            </c:dLbl>
            <c:dLbl>
              <c:idx val="2"/>
              <c:layout>
                <c:manualLayout>
                  <c:x val="2.5950066644230323E-2"/>
                  <c:y val="-8.8866124805199703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6DAB-455C-ADEB-56E18A43B337}"/>
                </c:ext>
                <c:ext xmlns:c15="http://schemas.microsoft.com/office/drawing/2012/chart" uri="{CE6537A1-D6FC-4f65-9D91-7224C49458BB}"/>
              </c:extLst>
            </c:dLbl>
            <c:dLbl>
              <c:idx val="3"/>
              <c:layout>
                <c:manualLayout>
                  <c:x val="4.5029189982937902E-2"/>
                  <c:y val="-1.2689995446257669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6DAB-455C-ADEB-56E18A43B337}"/>
                </c:ext>
                <c:ext xmlns:c15="http://schemas.microsoft.com/office/drawing/2012/chart" uri="{CE6537A1-D6FC-4f65-9D91-7224C49458BB}"/>
              </c:extLst>
            </c:dLbl>
            <c:dLbl>
              <c:idx val="4"/>
              <c:layout>
                <c:manualLayout>
                  <c:x val="5.0784403640541043E-2"/>
                  <c:y val="0.1036768679049802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6DAB-455C-ADEB-56E18A43B337}"/>
                </c:ext>
                <c:ext xmlns:c15="http://schemas.microsoft.com/office/drawing/2012/chart" uri="{CE6537A1-D6FC-4f65-9D91-7224C49458BB}">
                  <c15:layout>
                    <c:manualLayout>
                      <c:w val="0.29977558526436948"/>
                      <c:h val="0.16392294272010746"/>
                    </c:manualLayout>
                  </c15:layout>
                </c:ext>
              </c:extLst>
            </c:dLbl>
            <c:spPr>
              <a:noFill/>
              <a:ln>
                <a:noFill/>
              </a:ln>
              <a:effectLst/>
            </c:spPr>
            <c:txPr>
              <a:bodyPr rot="0" spcFirstLastPara="1" vertOverflow="ellipsis" vert="horz" wrap="square" anchor="ctr" anchorCtr="1"/>
              <a:lstStyle/>
              <a:p>
                <a:pPr>
                  <a:defRPr sz="17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0"/>
            <c:showBubbleSize val="0"/>
            <c:showLeaderLines val="1"/>
            <c:leaderLines>
              <c:spPr>
                <a:ln w="6350" cap="flat" cmpd="sng" algn="ctr">
                  <a:solidFill>
                    <a:schemeClr val="tx1"/>
                  </a:solidFill>
                  <a:prstDash val="solid"/>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Statistics Courses</c:v>
                </c:pt>
                <c:pt idx="1">
                  <c:v>EGM / WS</c:v>
                </c:pt>
                <c:pt idx="2">
                  <c:v>Study Visits</c:v>
                </c:pt>
                <c:pt idx="3">
                  <c:v>Technical Missions</c:v>
                </c:pt>
                <c:pt idx="4">
                  <c:v>OIC-StatCoM</c:v>
                </c:pt>
              </c:strCache>
            </c:strRef>
          </c:cat>
          <c:val>
            <c:numRef>
              <c:f>Sheet1!$B$2:$B$6</c:f>
              <c:numCache>
                <c:formatCode>General</c:formatCode>
                <c:ptCount val="5"/>
                <c:pt idx="0">
                  <c:v>242</c:v>
                </c:pt>
                <c:pt idx="1">
                  <c:v>65</c:v>
                </c:pt>
                <c:pt idx="2">
                  <c:v>45</c:v>
                </c:pt>
                <c:pt idx="3">
                  <c:v>20</c:v>
                </c:pt>
                <c:pt idx="4">
                  <c:v>8</c:v>
                </c:pt>
              </c:numCache>
            </c:numRef>
          </c:val>
          <c:extLst xmlns:c16r2="http://schemas.microsoft.com/office/drawing/2015/06/chart">
            <c:ext xmlns:c16="http://schemas.microsoft.com/office/drawing/2014/chart" uri="{C3380CC4-5D6E-409C-BE32-E72D297353CC}">
              <c16:uniqueId val="{0000000A-6DAB-455C-ADEB-56E18A43B337}"/>
            </c:ext>
          </c:extLst>
        </c:ser>
        <c:dLbls>
          <c:showLegendKey val="0"/>
          <c:showVal val="0"/>
          <c:showCatName val="0"/>
          <c:showSerName val="0"/>
          <c:showPercent val="0"/>
          <c:showBubbleSize val="0"/>
          <c:showLeaderLines val="1"/>
        </c:dLbls>
        <c:firstSliceAng val="123"/>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dirty="0">
                <a:solidFill>
                  <a:schemeClr val="tx1"/>
                </a:solidFill>
              </a:rPr>
              <a:t>Number of </a:t>
            </a:r>
            <a:r>
              <a:rPr lang="en-GB" sz="2128" b="1" i="0" u="none" strike="noStrike" baseline="0" dirty="0">
                <a:effectLst/>
              </a:rPr>
              <a:t>OIC Countries Indicating a </a:t>
            </a:r>
            <a:r>
              <a:rPr lang="en-GB" dirty="0">
                <a:solidFill>
                  <a:schemeClr val="tx1"/>
                </a:solidFill>
              </a:rPr>
              <a:t>Statistical</a:t>
            </a:r>
            <a:r>
              <a:rPr lang="en-GB" baseline="0" dirty="0">
                <a:solidFill>
                  <a:schemeClr val="tx1"/>
                </a:solidFill>
              </a:rPr>
              <a:t> </a:t>
            </a:r>
            <a:r>
              <a:rPr lang="tr-TR" dirty="0">
                <a:solidFill>
                  <a:schemeClr val="tx1"/>
                </a:solidFill>
              </a:rPr>
              <a:t>Capacity </a:t>
            </a:r>
            <a:r>
              <a:rPr lang="en-GB" dirty="0">
                <a:solidFill>
                  <a:schemeClr val="tx1"/>
                </a:solidFill>
              </a:rPr>
              <a:t>Development Need on Tier I &amp; II SDGs Indicators</a:t>
            </a:r>
            <a:br>
              <a:rPr lang="en-GB" dirty="0">
                <a:solidFill>
                  <a:schemeClr val="tx1"/>
                </a:solidFill>
              </a:rPr>
            </a:br>
            <a:r>
              <a:rPr lang="en-GB" dirty="0">
                <a:solidFill>
                  <a:schemeClr val="tx1"/>
                </a:solidFill>
              </a:rPr>
              <a:t>(out of 27 Respondents)</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 Countries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SDG 1</c:v>
                </c:pt>
                <c:pt idx="1">
                  <c:v>SDG 2</c:v>
                </c:pt>
                <c:pt idx="2">
                  <c:v>SDG 3</c:v>
                </c:pt>
                <c:pt idx="3">
                  <c:v>SDG 4</c:v>
                </c:pt>
                <c:pt idx="4">
                  <c:v>SDG 5</c:v>
                </c:pt>
                <c:pt idx="5">
                  <c:v>SDG 6</c:v>
                </c:pt>
                <c:pt idx="6">
                  <c:v>SDG 7</c:v>
                </c:pt>
                <c:pt idx="7">
                  <c:v>SDG 8</c:v>
                </c:pt>
                <c:pt idx="8">
                  <c:v>SDG 9</c:v>
                </c:pt>
                <c:pt idx="9">
                  <c:v>SDG 10</c:v>
                </c:pt>
                <c:pt idx="10">
                  <c:v>SDG 11</c:v>
                </c:pt>
                <c:pt idx="11">
                  <c:v>SDG 12</c:v>
                </c:pt>
                <c:pt idx="12">
                  <c:v>SDG 13</c:v>
                </c:pt>
                <c:pt idx="13">
                  <c:v>SDG 14</c:v>
                </c:pt>
                <c:pt idx="14">
                  <c:v>SDG 15</c:v>
                </c:pt>
                <c:pt idx="15">
                  <c:v>SDG 16</c:v>
                </c:pt>
                <c:pt idx="16">
                  <c:v>SDG 17</c:v>
                </c:pt>
              </c:strCache>
            </c:strRef>
          </c:cat>
          <c:val>
            <c:numRef>
              <c:f>Sheet1!$B$2:$B$18</c:f>
              <c:numCache>
                <c:formatCode>General</c:formatCode>
                <c:ptCount val="17"/>
                <c:pt idx="0">
                  <c:v>21</c:v>
                </c:pt>
                <c:pt idx="1">
                  <c:v>20</c:v>
                </c:pt>
                <c:pt idx="2">
                  <c:v>16</c:v>
                </c:pt>
                <c:pt idx="3">
                  <c:v>14</c:v>
                </c:pt>
                <c:pt idx="4">
                  <c:v>19</c:v>
                </c:pt>
                <c:pt idx="5">
                  <c:v>17</c:v>
                </c:pt>
                <c:pt idx="6">
                  <c:v>15</c:v>
                </c:pt>
                <c:pt idx="7">
                  <c:v>19</c:v>
                </c:pt>
                <c:pt idx="8">
                  <c:v>18</c:v>
                </c:pt>
                <c:pt idx="9">
                  <c:v>18</c:v>
                </c:pt>
                <c:pt idx="10">
                  <c:v>19</c:v>
                </c:pt>
                <c:pt idx="11">
                  <c:v>16</c:v>
                </c:pt>
                <c:pt idx="12">
                  <c:v>13</c:v>
                </c:pt>
                <c:pt idx="13">
                  <c:v>12</c:v>
                </c:pt>
                <c:pt idx="14">
                  <c:v>17</c:v>
                </c:pt>
                <c:pt idx="15">
                  <c:v>16</c:v>
                </c:pt>
                <c:pt idx="16">
                  <c:v>19</c:v>
                </c:pt>
              </c:numCache>
            </c:numRef>
          </c:val>
          <c:extLst xmlns:c16r2="http://schemas.microsoft.com/office/drawing/2015/06/chart">
            <c:ext xmlns:c16="http://schemas.microsoft.com/office/drawing/2014/chart" uri="{C3380CC4-5D6E-409C-BE32-E72D297353CC}">
              <c16:uniqueId val="{00000000-7069-4E7D-8259-23A9854A3C78}"/>
            </c:ext>
          </c:extLst>
        </c:ser>
        <c:dLbls>
          <c:showLegendKey val="0"/>
          <c:showVal val="0"/>
          <c:showCatName val="0"/>
          <c:showSerName val="0"/>
          <c:showPercent val="0"/>
          <c:showBubbleSize val="0"/>
        </c:dLbls>
        <c:gapWidth val="100"/>
        <c:overlap val="-24"/>
        <c:axId val="-268212672"/>
        <c:axId val="-268207232"/>
      </c:barChart>
      <c:catAx>
        <c:axId val="-268212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68207232"/>
        <c:crosses val="autoZero"/>
        <c:auto val="1"/>
        <c:lblAlgn val="ctr"/>
        <c:lblOffset val="100"/>
        <c:noMultiLvlLbl val="0"/>
      </c:catAx>
      <c:valAx>
        <c:axId val="-268207232"/>
        <c:scaling>
          <c:orientation val="minMax"/>
        </c:scaling>
        <c:delete val="1"/>
        <c:axPos val="l"/>
        <c:numFmt formatCode="General" sourceLinked="1"/>
        <c:majorTickMark val="none"/>
        <c:minorTickMark val="none"/>
        <c:tickLblPos val="nextTo"/>
        <c:crossAx val="-268212672"/>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1" Type="http://schemas.openxmlformats.org/officeDocument/2006/relationships/hyperlink" Target="http://www.oicstatcom.org/statcab.ph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0EF9D-95AC-4073-B1D4-C2A430EF7B96}" type="doc">
      <dgm:prSet loTypeId="urn:microsoft.com/office/officeart/2005/8/layout/radial2" loCatId="relationship" qsTypeId="urn:microsoft.com/office/officeart/2005/8/quickstyle/3d3" qsCatId="3D" csTypeId="urn:microsoft.com/office/officeart/2005/8/colors/accent1_2" csCatId="accent1" phldr="1"/>
      <dgm:spPr/>
      <dgm:t>
        <a:bodyPr/>
        <a:lstStyle/>
        <a:p>
          <a:endParaRPr lang="tr-TR"/>
        </a:p>
      </dgm:t>
    </dgm:pt>
    <dgm:pt modelId="{95C6D745-A41D-4CAB-A3FD-6B826DC77502}">
      <dgm:prSet phldrT="[Text]" phldr="1"/>
      <dgm:spPr>
        <a:blipFill rotWithShape="0">
          <a:blip xmlns:r="http://schemas.openxmlformats.org/officeDocument/2006/relationships" r:embed="rId1"/>
          <a:stretch>
            <a:fillRect/>
          </a:stretch>
        </a:blipFill>
      </dgm:spPr>
      <dgm:t>
        <a:bodyPr/>
        <a:lstStyle/>
        <a:p>
          <a:endParaRPr lang="tr-TR" dirty="0"/>
        </a:p>
      </dgm:t>
    </dgm:pt>
    <dgm:pt modelId="{3E90326E-BCBB-426A-BE13-325D9CA439BF}" type="parTrans" cxnId="{57C0B75B-FA21-48FB-9039-66C3CCB9A978}">
      <dgm:prSet/>
      <dgm:spPr/>
      <dgm:t>
        <a:bodyPr/>
        <a:lstStyle/>
        <a:p>
          <a:endParaRPr lang="tr-TR"/>
        </a:p>
      </dgm:t>
    </dgm:pt>
    <dgm:pt modelId="{16C6A4D4-B2DE-4F04-B6E6-01F6BFF1CA34}" type="sibTrans" cxnId="{57C0B75B-FA21-48FB-9039-66C3CCB9A978}">
      <dgm:prSet/>
      <dgm:spPr/>
      <dgm:t>
        <a:bodyPr/>
        <a:lstStyle/>
        <a:p>
          <a:endParaRPr lang="tr-TR"/>
        </a:p>
      </dgm:t>
    </dgm:pt>
    <dgm:pt modelId="{67CD4207-8EE8-4898-9ECD-877970C1DB33}" type="pres">
      <dgm:prSet presAssocID="{4490EF9D-95AC-4073-B1D4-C2A430EF7B96}" presName="composite" presStyleCnt="0">
        <dgm:presLayoutVars>
          <dgm:chMax val="5"/>
          <dgm:dir/>
          <dgm:animLvl val="ctr"/>
          <dgm:resizeHandles val="exact"/>
        </dgm:presLayoutVars>
      </dgm:prSet>
      <dgm:spPr/>
      <dgm:t>
        <a:bodyPr/>
        <a:lstStyle/>
        <a:p>
          <a:endParaRPr lang="en-US"/>
        </a:p>
      </dgm:t>
    </dgm:pt>
    <dgm:pt modelId="{B14547B1-421A-4491-B0F6-8FB38731511B}" type="pres">
      <dgm:prSet presAssocID="{4490EF9D-95AC-4073-B1D4-C2A430EF7B96}" presName="cycle" presStyleCnt="0"/>
      <dgm:spPr/>
    </dgm:pt>
    <dgm:pt modelId="{EE6CD9E9-AB9F-4770-8842-A60124FA0009}" type="pres">
      <dgm:prSet presAssocID="{4490EF9D-95AC-4073-B1D4-C2A430EF7B96}" presName="centerShape" presStyleCnt="0"/>
      <dgm:spPr/>
    </dgm:pt>
    <dgm:pt modelId="{5050C200-2E86-42E6-8E24-C876289ADE1A}" type="pres">
      <dgm:prSet presAssocID="{4490EF9D-95AC-4073-B1D4-C2A430EF7B96}" presName="connSite" presStyleLbl="node1" presStyleIdx="0" presStyleCnt="2"/>
      <dgm:spPr/>
    </dgm:pt>
    <dgm:pt modelId="{535B6449-1B76-4865-BE93-C4B8352F0C48}" type="pres">
      <dgm:prSet presAssocID="{4490EF9D-95AC-4073-B1D4-C2A430EF7B96}" presName="visible" presStyleLbl="node1" presStyleIdx="0" presStyleCnt="2" custScaleX="87995" custScaleY="81898" custLinFactNeighborX="-1913" custLinFactNeighborY="2320"/>
      <dgm:spPr>
        <a:blipFill rotWithShape="1">
          <a:blip xmlns:r="http://schemas.openxmlformats.org/officeDocument/2006/relationships" r:embed="rId2" cstate="print">
            <a:extLst>
              <a:ext uri="{28A0092B-C50C-407E-A947-70E740481C1C}">
                <a14:useLocalDpi xmlns:a14="http://schemas.microsoft.com/office/drawing/2010/main"/>
              </a:ext>
            </a:extLst>
          </a:blip>
          <a:stretch>
            <a:fillRect/>
          </a:stretch>
        </a:blipFill>
      </dgm:spPr>
    </dgm:pt>
    <dgm:pt modelId="{0F1D88A2-286B-4CC3-B6AD-60EBE8ABB717}" type="pres">
      <dgm:prSet presAssocID="{3E90326E-BCBB-426A-BE13-325D9CA439BF}" presName="Name25" presStyleLbl="parChTrans1D1" presStyleIdx="0" presStyleCnt="1"/>
      <dgm:spPr/>
      <dgm:t>
        <a:bodyPr/>
        <a:lstStyle/>
        <a:p>
          <a:endParaRPr lang="en-US"/>
        </a:p>
      </dgm:t>
    </dgm:pt>
    <dgm:pt modelId="{826D40B5-184A-4F7A-B692-9B757E9A25CA}" type="pres">
      <dgm:prSet presAssocID="{95C6D745-A41D-4CAB-A3FD-6B826DC77502}" presName="node" presStyleCnt="0"/>
      <dgm:spPr/>
    </dgm:pt>
    <dgm:pt modelId="{BAB34003-EB7C-4114-8BD4-18873ADB1A2E}" type="pres">
      <dgm:prSet presAssocID="{95C6D745-A41D-4CAB-A3FD-6B826DC77502}" presName="parentNode" presStyleLbl="node1" presStyleIdx="1" presStyleCnt="2" custScaleX="69195" custScaleY="68032" custLinFactNeighborX="-28059" custLinFactNeighborY="-675">
        <dgm:presLayoutVars>
          <dgm:chMax val="1"/>
          <dgm:bulletEnabled val="1"/>
        </dgm:presLayoutVars>
      </dgm:prSet>
      <dgm:spPr/>
      <dgm:t>
        <a:bodyPr/>
        <a:lstStyle/>
        <a:p>
          <a:endParaRPr lang="en-US"/>
        </a:p>
      </dgm:t>
    </dgm:pt>
    <dgm:pt modelId="{FE2546E2-4B3D-4442-9CEB-6FED585DB531}" type="pres">
      <dgm:prSet presAssocID="{95C6D745-A41D-4CAB-A3FD-6B826DC77502}" presName="childNode" presStyleLbl="revTx" presStyleIdx="0" presStyleCnt="0">
        <dgm:presLayoutVars>
          <dgm:bulletEnabled val="1"/>
        </dgm:presLayoutVars>
      </dgm:prSet>
      <dgm:spPr/>
    </dgm:pt>
  </dgm:ptLst>
  <dgm:cxnLst>
    <dgm:cxn modelId="{70C0642B-F6FC-4B23-8CBC-FF04C679084F}" type="presOf" srcId="{4490EF9D-95AC-4073-B1D4-C2A430EF7B96}" destId="{67CD4207-8EE8-4898-9ECD-877970C1DB33}" srcOrd="0" destOrd="0" presId="urn:microsoft.com/office/officeart/2005/8/layout/radial2"/>
    <dgm:cxn modelId="{57C0B75B-FA21-48FB-9039-66C3CCB9A978}" srcId="{4490EF9D-95AC-4073-B1D4-C2A430EF7B96}" destId="{95C6D745-A41D-4CAB-A3FD-6B826DC77502}" srcOrd="0" destOrd="0" parTransId="{3E90326E-BCBB-426A-BE13-325D9CA439BF}" sibTransId="{16C6A4D4-B2DE-4F04-B6E6-01F6BFF1CA34}"/>
    <dgm:cxn modelId="{D1A19D48-6DF4-432E-9D38-2C46597267C0}" type="presOf" srcId="{3E90326E-BCBB-426A-BE13-325D9CA439BF}" destId="{0F1D88A2-286B-4CC3-B6AD-60EBE8ABB717}" srcOrd="0" destOrd="0" presId="urn:microsoft.com/office/officeart/2005/8/layout/radial2"/>
    <dgm:cxn modelId="{47AFE149-9B91-4DFF-89DA-0F831F6C1621}" type="presOf" srcId="{95C6D745-A41D-4CAB-A3FD-6B826DC77502}" destId="{BAB34003-EB7C-4114-8BD4-18873ADB1A2E}" srcOrd="0" destOrd="0" presId="urn:microsoft.com/office/officeart/2005/8/layout/radial2"/>
    <dgm:cxn modelId="{07193D00-2FF9-49CC-9671-F3251C3951D0}" type="presParOf" srcId="{67CD4207-8EE8-4898-9ECD-877970C1DB33}" destId="{B14547B1-421A-4491-B0F6-8FB38731511B}" srcOrd="0" destOrd="0" presId="urn:microsoft.com/office/officeart/2005/8/layout/radial2"/>
    <dgm:cxn modelId="{CD55741B-BEFE-4A96-A742-E9FF0AC636F6}" type="presParOf" srcId="{B14547B1-421A-4491-B0F6-8FB38731511B}" destId="{EE6CD9E9-AB9F-4770-8842-A60124FA0009}" srcOrd="0" destOrd="0" presId="urn:microsoft.com/office/officeart/2005/8/layout/radial2"/>
    <dgm:cxn modelId="{4FD7E1F1-69B1-4C4F-9594-7EBBD63C7BC4}" type="presParOf" srcId="{EE6CD9E9-AB9F-4770-8842-A60124FA0009}" destId="{5050C200-2E86-42E6-8E24-C876289ADE1A}" srcOrd="0" destOrd="0" presId="urn:microsoft.com/office/officeart/2005/8/layout/radial2"/>
    <dgm:cxn modelId="{55FCE5A3-CFB1-41D6-A275-4E5740F074A0}" type="presParOf" srcId="{EE6CD9E9-AB9F-4770-8842-A60124FA0009}" destId="{535B6449-1B76-4865-BE93-C4B8352F0C48}" srcOrd="1" destOrd="0" presId="urn:microsoft.com/office/officeart/2005/8/layout/radial2"/>
    <dgm:cxn modelId="{B0E7A62F-9349-4F01-A654-CF0FC1FAF750}" type="presParOf" srcId="{B14547B1-421A-4491-B0F6-8FB38731511B}" destId="{0F1D88A2-286B-4CC3-B6AD-60EBE8ABB717}" srcOrd="1" destOrd="0" presId="urn:microsoft.com/office/officeart/2005/8/layout/radial2"/>
    <dgm:cxn modelId="{16F0428E-7A01-4538-B4DF-91D7A0477AFC}" type="presParOf" srcId="{B14547B1-421A-4491-B0F6-8FB38731511B}" destId="{826D40B5-184A-4F7A-B692-9B757E9A25CA}" srcOrd="2" destOrd="0" presId="urn:microsoft.com/office/officeart/2005/8/layout/radial2"/>
    <dgm:cxn modelId="{C51D8075-9EBC-4DE5-AAF8-2EA3833CDF04}" type="presParOf" srcId="{826D40B5-184A-4F7A-B692-9B757E9A25CA}" destId="{BAB34003-EB7C-4114-8BD4-18873ADB1A2E}" srcOrd="0" destOrd="0" presId="urn:microsoft.com/office/officeart/2005/8/layout/radial2"/>
    <dgm:cxn modelId="{66E8B5F6-E454-4AA6-A202-D01BC1CF15B2}" type="presParOf" srcId="{826D40B5-184A-4F7A-B692-9B757E9A25CA}" destId="{FE2546E2-4B3D-4442-9CEB-6FED585DB53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B572A-9E15-48A8-80B4-DC95BB28E4DD}" type="doc">
      <dgm:prSet loTypeId="urn:microsoft.com/office/officeart/2005/8/layout/list1" loCatId="list" qsTypeId="urn:microsoft.com/office/officeart/2005/8/quickstyle/simple1" qsCatId="simple" csTypeId="urn:microsoft.com/office/officeart/2005/8/colors/accent1_1" csCatId="accent1" phldr="1"/>
      <dgm:spPr/>
    </dgm:pt>
    <dgm:pt modelId="{826ED4C6-4478-465F-9B5F-5D467D1C101A}">
      <dgm:prSet phldrT="[Metin]" custT="1"/>
      <dgm:spPr/>
      <dgm:t>
        <a:bodyPr/>
        <a:lstStyle/>
        <a:p>
          <a:pPr algn="l"/>
          <a:r>
            <a:rPr lang="en-US" sz="2500" b="0" noProof="0">
              <a:latin typeface="Times New Roman" pitchFamily="18" charset="0"/>
              <a:cs typeface="Times New Roman" pitchFamily="18" charset="0"/>
            </a:rPr>
            <a:t>PART C: </a:t>
          </a:r>
          <a:r>
            <a:rPr lang="tr-TR" sz="2500" b="0" noProof="0">
              <a:latin typeface="Times New Roman" pitchFamily="18" charset="0"/>
              <a:cs typeface="Times New Roman" pitchFamily="18" charset="0"/>
            </a:rPr>
            <a:t>SDG Indicators</a:t>
          </a:r>
          <a:endParaRPr lang="en-US" sz="2500" b="0" noProof="0" dirty="0">
            <a:latin typeface="Times New Roman" pitchFamily="18" charset="0"/>
            <a:cs typeface="Times New Roman" pitchFamily="18" charset="0"/>
          </a:endParaRPr>
        </a:p>
      </dgm:t>
    </dgm:pt>
    <dgm:pt modelId="{76E3B491-78DC-4213-96EB-99DFF43F2258}" type="parTrans" cxnId="{BC022100-88CD-4857-ABD7-473C3439793A}">
      <dgm:prSet/>
      <dgm:spPr/>
      <dgm:t>
        <a:bodyPr/>
        <a:lstStyle/>
        <a:p>
          <a:endParaRPr lang="en-US" noProof="0">
            <a:solidFill>
              <a:schemeClr val="tx1"/>
            </a:solidFill>
          </a:endParaRPr>
        </a:p>
      </dgm:t>
    </dgm:pt>
    <dgm:pt modelId="{58925125-C80B-4A26-8982-F9231512FCD9}" type="sibTrans" cxnId="{BC022100-88CD-4857-ABD7-473C3439793A}">
      <dgm:prSet/>
      <dgm:spPr/>
      <dgm:t>
        <a:bodyPr/>
        <a:lstStyle/>
        <a:p>
          <a:endParaRPr lang="en-US" noProof="0">
            <a:solidFill>
              <a:schemeClr val="tx1"/>
            </a:solidFill>
          </a:endParaRPr>
        </a:p>
      </dgm:t>
    </dgm:pt>
    <dgm:pt modelId="{26F1DE42-3E21-46A2-98B6-7129675E7DA8}">
      <dgm:prSet custT="1"/>
      <dgm:spPr/>
      <dgm:t>
        <a:bodyPr/>
        <a:lstStyle/>
        <a:p>
          <a:pPr algn="l"/>
          <a:r>
            <a:rPr lang="en-US" sz="2500" b="0" noProof="0">
              <a:latin typeface="Times New Roman" pitchFamily="18" charset="0"/>
              <a:cs typeface="Times New Roman" pitchFamily="18" charset="0"/>
            </a:rPr>
            <a:t>PART B: Statistical Activities</a:t>
          </a:r>
          <a:endParaRPr lang="en-US" sz="2500" b="0" dirty="0"/>
        </a:p>
      </dgm:t>
    </dgm:pt>
    <dgm:pt modelId="{3D6F246F-098E-4CE3-A0FD-DD9C55495E37}" type="parTrans" cxnId="{D4E52270-D159-4DEF-9A6C-29E26494E7B0}">
      <dgm:prSet/>
      <dgm:spPr/>
      <dgm:t>
        <a:bodyPr/>
        <a:lstStyle/>
        <a:p>
          <a:endParaRPr lang="en-US"/>
        </a:p>
      </dgm:t>
    </dgm:pt>
    <dgm:pt modelId="{3F5A3E5D-FA5E-4B23-A95A-58EB9AFD964E}" type="sibTrans" cxnId="{D4E52270-D159-4DEF-9A6C-29E26494E7B0}">
      <dgm:prSet/>
      <dgm:spPr/>
      <dgm:t>
        <a:bodyPr/>
        <a:lstStyle/>
        <a:p>
          <a:endParaRPr lang="en-US"/>
        </a:p>
      </dgm:t>
    </dgm:pt>
    <dgm:pt modelId="{7AE0B46D-AB3B-4E64-A7C9-33322C3E7925}">
      <dgm:prSet phldrT="[Metin]" custT="1"/>
      <dgm:spPr/>
      <dgm:t>
        <a:bodyPr/>
        <a:lstStyle/>
        <a:p>
          <a:pPr algn="l"/>
          <a:r>
            <a:rPr lang="en-US" sz="2500" b="0" noProof="0">
              <a:latin typeface="Times New Roman" pitchFamily="18" charset="0"/>
              <a:cs typeface="Times New Roman" pitchFamily="18" charset="0"/>
            </a:rPr>
            <a:t>PART </a:t>
          </a:r>
          <a:r>
            <a:rPr lang="tr-TR" sz="2500" b="0" noProof="0">
              <a:latin typeface="Times New Roman" pitchFamily="18" charset="0"/>
              <a:cs typeface="Times New Roman" pitchFamily="18" charset="0"/>
            </a:rPr>
            <a:t>D</a:t>
          </a:r>
          <a:r>
            <a:rPr lang="en-US" sz="2500" b="0" noProof="0">
              <a:latin typeface="Times New Roman" pitchFamily="18" charset="0"/>
              <a:cs typeface="Times New Roman" pitchFamily="18" charset="0"/>
            </a:rPr>
            <a:t>: Professional Skills</a:t>
          </a:r>
          <a:endParaRPr lang="en-US" sz="2500" b="0" noProof="0" dirty="0">
            <a:latin typeface="Times New Roman" pitchFamily="18" charset="0"/>
            <a:cs typeface="Times New Roman" pitchFamily="18" charset="0"/>
          </a:endParaRPr>
        </a:p>
      </dgm:t>
    </dgm:pt>
    <dgm:pt modelId="{21404390-A86C-4786-A7AF-BD36C97B39B3}" type="sibTrans" cxnId="{27F239B6-4525-48B9-B4D3-731091AC711B}">
      <dgm:prSet/>
      <dgm:spPr/>
      <dgm:t>
        <a:bodyPr/>
        <a:lstStyle/>
        <a:p>
          <a:endParaRPr lang="en-US" noProof="0">
            <a:solidFill>
              <a:schemeClr val="tx1"/>
            </a:solidFill>
          </a:endParaRPr>
        </a:p>
      </dgm:t>
    </dgm:pt>
    <dgm:pt modelId="{07DFD7C0-5EFF-493F-B83C-1BB74A631B49}" type="parTrans" cxnId="{27F239B6-4525-48B9-B4D3-731091AC711B}">
      <dgm:prSet/>
      <dgm:spPr/>
      <dgm:t>
        <a:bodyPr/>
        <a:lstStyle/>
        <a:p>
          <a:endParaRPr lang="en-US" noProof="0">
            <a:solidFill>
              <a:schemeClr val="tx1"/>
            </a:solidFill>
          </a:endParaRPr>
        </a:p>
      </dgm:t>
    </dgm:pt>
    <dgm:pt modelId="{AEFD38AF-8994-4521-98D9-8D3604A4FB35}">
      <dgm:prSet phldrT="[Metin]" custT="1"/>
      <dgm:spPr/>
      <dgm:t>
        <a:bodyPr/>
        <a:lstStyle/>
        <a:p>
          <a:pPr algn="l"/>
          <a:r>
            <a:rPr lang="en-US" sz="2500" b="0" noProof="0">
              <a:latin typeface="Times New Roman" pitchFamily="18" charset="0"/>
              <a:cs typeface="Times New Roman" pitchFamily="18" charset="0"/>
            </a:rPr>
            <a:t>PART A: Institutional Information</a:t>
          </a:r>
          <a:endParaRPr lang="en-US" sz="2500" b="0" noProof="0" dirty="0">
            <a:latin typeface="Times New Roman" pitchFamily="18" charset="0"/>
            <a:cs typeface="Times New Roman" pitchFamily="18" charset="0"/>
          </a:endParaRPr>
        </a:p>
      </dgm:t>
    </dgm:pt>
    <dgm:pt modelId="{4208115B-9D61-41DD-AB74-9E433011E9E8}" type="sibTrans" cxnId="{6F94F64A-1103-40F6-AACA-FD5E429D12E6}">
      <dgm:prSet/>
      <dgm:spPr/>
      <dgm:t>
        <a:bodyPr/>
        <a:lstStyle/>
        <a:p>
          <a:endParaRPr lang="en-US" noProof="0">
            <a:solidFill>
              <a:schemeClr val="tx1"/>
            </a:solidFill>
          </a:endParaRPr>
        </a:p>
      </dgm:t>
    </dgm:pt>
    <dgm:pt modelId="{5C47DD04-349C-4E21-A2ED-19C964636EB2}" type="parTrans" cxnId="{6F94F64A-1103-40F6-AACA-FD5E429D12E6}">
      <dgm:prSet/>
      <dgm:spPr/>
      <dgm:t>
        <a:bodyPr/>
        <a:lstStyle/>
        <a:p>
          <a:endParaRPr lang="en-US" noProof="0">
            <a:solidFill>
              <a:schemeClr val="tx1"/>
            </a:solidFill>
          </a:endParaRPr>
        </a:p>
      </dgm:t>
    </dgm:pt>
    <dgm:pt modelId="{F951D6B9-A4FF-4B4A-9A28-8F526AC2FC79}">
      <dgm:prSet phldrT="[Metin]" custT="1"/>
      <dgm:spPr/>
      <dgm:t>
        <a:bodyPr/>
        <a:lstStyle/>
        <a:p>
          <a:r>
            <a:rPr lang="tr-TR" sz="2000" b="0" noProof="0">
              <a:latin typeface="Times New Roman" pitchFamily="18" charset="0"/>
              <a:cs typeface="Times New Roman" pitchFamily="18" charset="0"/>
            </a:rPr>
            <a:t>Available at: </a:t>
          </a:r>
          <a:r>
            <a:rPr lang="en-GB" sz="2000" b="0">
              <a:latin typeface="Times New Roman" pitchFamily="18" charset="0"/>
              <a:cs typeface="Times New Roman" pitchFamily="18" charset="0"/>
              <a:hlinkClick xmlns:r="http://schemas.openxmlformats.org/officeDocument/2006/relationships" r:id="rId1"/>
            </a:rPr>
            <a:t>http://www.oicstatcom.org/statcab.php</a:t>
          </a:r>
          <a:endParaRPr lang="en-US" sz="2000" b="0" noProof="0" dirty="0">
            <a:latin typeface="Times New Roman" pitchFamily="18" charset="0"/>
            <a:cs typeface="Times New Roman" pitchFamily="18" charset="0"/>
          </a:endParaRPr>
        </a:p>
      </dgm:t>
    </dgm:pt>
    <dgm:pt modelId="{C33456C0-998C-492A-A353-66CEFD314B48}" type="parTrans" cxnId="{D90629A5-6EE2-43E0-BFF4-53952C17A34E}">
      <dgm:prSet/>
      <dgm:spPr/>
      <dgm:t>
        <a:bodyPr/>
        <a:lstStyle/>
        <a:p>
          <a:endParaRPr lang="en-US"/>
        </a:p>
      </dgm:t>
    </dgm:pt>
    <dgm:pt modelId="{E3EFE11E-F28B-45A8-950D-3A94BD538C2A}" type="sibTrans" cxnId="{D90629A5-6EE2-43E0-BFF4-53952C17A34E}">
      <dgm:prSet/>
      <dgm:spPr/>
      <dgm:t>
        <a:bodyPr/>
        <a:lstStyle/>
        <a:p>
          <a:endParaRPr lang="en-US"/>
        </a:p>
      </dgm:t>
    </dgm:pt>
    <dgm:pt modelId="{0FCD8DEE-7182-4951-A879-945BFFDF8D0D}" type="pres">
      <dgm:prSet presAssocID="{EFBB572A-9E15-48A8-80B4-DC95BB28E4DD}" presName="linear" presStyleCnt="0">
        <dgm:presLayoutVars>
          <dgm:dir/>
          <dgm:animLvl val="lvl"/>
          <dgm:resizeHandles val="exact"/>
        </dgm:presLayoutVars>
      </dgm:prSet>
      <dgm:spPr/>
    </dgm:pt>
    <dgm:pt modelId="{D2CB7C96-9481-46FD-B69D-4D36E76C9713}" type="pres">
      <dgm:prSet presAssocID="{AEFD38AF-8994-4521-98D9-8D3604A4FB35}" presName="parentLin" presStyleCnt="0"/>
      <dgm:spPr/>
    </dgm:pt>
    <dgm:pt modelId="{1F9123D2-52DB-4443-BE8E-4B168ED567DD}" type="pres">
      <dgm:prSet presAssocID="{AEFD38AF-8994-4521-98D9-8D3604A4FB35}" presName="parentLeftMargin" presStyleLbl="node1" presStyleIdx="0" presStyleCnt="5"/>
      <dgm:spPr/>
      <dgm:t>
        <a:bodyPr/>
        <a:lstStyle/>
        <a:p>
          <a:endParaRPr lang="en-US"/>
        </a:p>
      </dgm:t>
    </dgm:pt>
    <dgm:pt modelId="{DB019A16-ED35-4D9B-8948-C2359F09F122}" type="pres">
      <dgm:prSet presAssocID="{AEFD38AF-8994-4521-98D9-8D3604A4FB35}" presName="parentText" presStyleLbl="node1" presStyleIdx="0" presStyleCnt="5" custScaleX="110507">
        <dgm:presLayoutVars>
          <dgm:chMax val="0"/>
          <dgm:bulletEnabled val="1"/>
        </dgm:presLayoutVars>
      </dgm:prSet>
      <dgm:spPr/>
      <dgm:t>
        <a:bodyPr/>
        <a:lstStyle/>
        <a:p>
          <a:endParaRPr lang="en-US"/>
        </a:p>
      </dgm:t>
    </dgm:pt>
    <dgm:pt modelId="{40B1C282-3F62-4C99-B3A6-984AFEB5AF04}" type="pres">
      <dgm:prSet presAssocID="{AEFD38AF-8994-4521-98D9-8D3604A4FB35}" presName="negativeSpace" presStyleCnt="0"/>
      <dgm:spPr/>
    </dgm:pt>
    <dgm:pt modelId="{20ED8CA8-33FA-4196-8C27-78C1B0E4ACDF}" type="pres">
      <dgm:prSet presAssocID="{AEFD38AF-8994-4521-98D9-8D3604A4FB35}" presName="childText" presStyleLbl="conFgAcc1" presStyleIdx="0" presStyleCnt="5">
        <dgm:presLayoutVars>
          <dgm:bulletEnabled val="1"/>
        </dgm:presLayoutVars>
      </dgm:prSet>
      <dgm:spPr>
        <a:effectLst>
          <a:outerShdw dist="50800" sx="1000" sy="1000" algn="ctr" rotWithShape="0">
            <a:schemeClr val="bg1"/>
          </a:outerShdw>
          <a:reflection endPos="0" dist="50800" dir="5400000" sy="-100000" algn="bl" rotWithShape="0"/>
        </a:effectLst>
      </dgm:spPr>
    </dgm:pt>
    <dgm:pt modelId="{55BEE116-0683-4311-83CC-C272B41F27C1}" type="pres">
      <dgm:prSet presAssocID="{4208115B-9D61-41DD-AB74-9E433011E9E8}" presName="spaceBetweenRectangles" presStyleCnt="0"/>
      <dgm:spPr/>
    </dgm:pt>
    <dgm:pt modelId="{2E4D48DA-2AA3-4B18-A156-6ECFB9E3CDBF}" type="pres">
      <dgm:prSet presAssocID="{26F1DE42-3E21-46A2-98B6-7129675E7DA8}" presName="parentLin" presStyleCnt="0"/>
      <dgm:spPr/>
    </dgm:pt>
    <dgm:pt modelId="{C46B0451-46CE-48FC-A899-608782C4D152}" type="pres">
      <dgm:prSet presAssocID="{26F1DE42-3E21-46A2-98B6-7129675E7DA8}" presName="parentLeftMargin" presStyleLbl="node1" presStyleIdx="0" presStyleCnt="5"/>
      <dgm:spPr/>
      <dgm:t>
        <a:bodyPr/>
        <a:lstStyle/>
        <a:p>
          <a:endParaRPr lang="en-US"/>
        </a:p>
      </dgm:t>
    </dgm:pt>
    <dgm:pt modelId="{92C86018-7AFB-49C3-887A-9BF777502C3A}" type="pres">
      <dgm:prSet presAssocID="{26F1DE42-3E21-46A2-98B6-7129675E7DA8}" presName="parentText" presStyleLbl="node1" presStyleIdx="1" presStyleCnt="5" custScaleX="110507">
        <dgm:presLayoutVars>
          <dgm:chMax val="0"/>
          <dgm:bulletEnabled val="1"/>
        </dgm:presLayoutVars>
      </dgm:prSet>
      <dgm:spPr/>
      <dgm:t>
        <a:bodyPr/>
        <a:lstStyle/>
        <a:p>
          <a:endParaRPr lang="en-US"/>
        </a:p>
      </dgm:t>
    </dgm:pt>
    <dgm:pt modelId="{7C5B4BFD-120F-4E21-BC7A-15E50A102C26}" type="pres">
      <dgm:prSet presAssocID="{26F1DE42-3E21-46A2-98B6-7129675E7DA8}" presName="negativeSpace" presStyleCnt="0"/>
      <dgm:spPr/>
    </dgm:pt>
    <dgm:pt modelId="{7D99ACC9-740A-4B2D-BD8E-A279B1015FE0}" type="pres">
      <dgm:prSet presAssocID="{26F1DE42-3E21-46A2-98B6-7129675E7DA8}" presName="childText" presStyleLbl="conFgAcc1" presStyleIdx="1" presStyleCnt="5">
        <dgm:presLayoutVars>
          <dgm:bulletEnabled val="1"/>
        </dgm:presLayoutVars>
      </dgm:prSet>
      <dgm:spPr/>
    </dgm:pt>
    <dgm:pt modelId="{6BB56725-541D-4771-99A8-646F9F5B774C}" type="pres">
      <dgm:prSet presAssocID="{3F5A3E5D-FA5E-4B23-A95A-58EB9AFD964E}" presName="spaceBetweenRectangles" presStyleCnt="0"/>
      <dgm:spPr/>
    </dgm:pt>
    <dgm:pt modelId="{E6629C6C-93E4-4D84-BCD4-29F2697A5A47}" type="pres">
      <dgm:prSet presAssocID="{826ED4C6-4478-465F-9B5F-5D467D1C101A}" presName="parentLin" presStyleCnt="0"/>
      <dgm:spPr/>
    </dgm:pt>
    <dgm:pt modelId="{9104262F-46F0-4E35-AA9B-E70970020685}" type="pres">
      <dgm:prSet presAssocID="{826ED4C6-4478-465F-9B5F-5D467D1C101A}" presName="parentLeftMargin" presStyleLbl="node1" presStyleIdx="1" presStyleCnt="5"/>
      <dgm:spPr/>
      <dgm:t>
        <a:bodyPr/>
        <a:lstStyle/>
        <a:p>
          <a:endParaRPr lang="en-US"/>
        </a:p>
      </dgm:t>
    </dgm:pt>
    <dgm:pt modelId="{C6D79A88-0B8A-460B-AE3B-98062F93C746}" type="pres">
      <dgm:prSet presAssocID="{826ED4C6-4478-465F-9B5F-5D467D1C101A}" presName="parentText" presStyleLbl="node1" presStyleIdx="2" presStyleCnt="5" custScaleX="110507">
        <dgm:presLayoutVars>
          <dgm:chMax val="0"/>
          <dgm:bulletEnabled val="1"/>
        </dgm:presLayoutVars>
      </dgm:prSet>
      <dgm:spPr/>
      <dgm:t>
        <a:bodyPr/>
        <a:lstStyle/>
        <a:p>
          <a:endParaRPr lang="en-US"/>
        </a:p>
      </dgm:t>
    </dgm:pt>
    <dgm:pt modelId="{D4738203-2DC1-49AE-9289-C161EF66AB4A}" type="pres">
      <dgm:prSet presAssocID="{826ED4C6-4478-465F-9B5F-5D467D1C101A}" presName="negativeSpace" presStyleCnt="0"/>
      <dgm:spPr/>
    </dgm:pt>
    <dgm:pt modelId="{87C11EC5-F374-4DD5-BBEF-581A248F06DE}" type="pres">
      <dgm:prSet presAssocID="{826ED4C6-4478-465F-9B5F-5D467D1C101A}" presName="childText" presStyleLbl="conFgAcc1" presStyleIdx="2" presStyleCnt="5">
        <dgm:presLayoutVars>
          <dgm:bulletEnabled val="1"/>
        </dgm:presLayoutVars>
      </dgm:prSet>
      <dgm:spPr/>
    </dgm:pt>
    <dgm:pt modelId="{85431878-E855-4D6D-B49E-261A970ED72A}" type="pres">
      <dgm:prSet presAssocID="{58925125-C80B-4A26-8982-F9231512FCD9}" presName="spaceBetweenRectangles" presStyleCnt="0"/>
      <dgm:spPr/>
    </dgm:pt>
    <dgm:pt modelId="{391DF853-BF01-4CA6-8675-1888C70D35A5}" type="pres">
      <dgm:prSet presAssocID="{7AE0B46D-AB3B-4E64-A7C9-33322C3E7925}" presName="parentLin" presStyleCnt="0"/>
      <dgm:spPr/>
    </dgm:pt>
    <dgm:pt modelId="{C4AAC22F-D334-481F-B974-C12CEB7EDDDE}" type="pres">
      <dgm:prSet presAssocID="{7AE0B46D-AB3B-4E64-A7C9-33322C3E7925}" presName="parentLeftMargin" presStyleLbl="node1" presStyleIdx="2" presStyleCnt="5"/>
      <dgm:spPr/>
      <dgm:t>
        <a:bodyPr/>
        <a:lstStyle/>
        <a:p>
          <a:endParaRPr lang="en-US"/>
        </a:p>
      </dgm:t>
    </dgm:pt>
    <dgm:pt modelId="{A58A2510-D0A7-4098-8EB7-701A9596355B}" type="pres">
      <dgm:prSet presAssocID="{7AE0B46D-AB3B-4E64-A7C9-33322C3E7925}" presName="parentText" presStyleLbl="node1" presStyleIdx="3" presStyleCnt="5" custScaleX="110507">
        <dgm:presLayoutVars>
          <dgm:chMax val="0"/>
          <dgm:bulletEnabled val="1"/>
        </dgm:presLayoutVars>
      </dgm:prSet>
      <dgm:spPr/>
      <dgm:t>
        <a:bodyPr/>
        <a:lstStyle/>
        <a:p>
          <a:endParaRPr lang="en-US"/>
        </a:p>
      </dgm:t>
    </dgm:pt>
    <dgm:pt modelId="{08FA30C1-E5C2-4284-BC13-BC341CF424FE}" type="pres">
      <dgm:prSet presAssocID="{7AE0B46D-AB3B-4E64-A7C9-33322C3E7925}" presName="negativeSpace" presStyleCnt="0"/>
      <dgm:spPr/>
    </dgm:pt>
    <dgm:pt modelId="{D0A31697-810E-4ED0-A9A9-E36ED58EE8F3}" type="pres">
      <dgm:prSet presAssocID="{7AE0B46D-AB3B-4E64-A7C9-33322C3E7925}" presName="childText" presStyleLbl="conFgAcc1" presStyleIdx="3" presStyleCnt="5">
        <dgm:presLayoutVars>
          <dgm:bulletEnabled val="1"/>
        </dgm:presLayoutVars>
      </dgm:prSet>
      <dgm:spPr/>
    </dgm:pt>
    <dgm:pt modelId="{F180BD98-98BF-48E4-A7D7-D35F9C08DB76}" type="pres">
      <dgm:prSet presAssocID="{21404390-A86C-4786-A7AF-BD36C97B39B3}" presName="spaceBetweenRectangles" presStyleCnt="0"/>
      <dgm:spPr/>
    </dgm:pt>
    <dgm:pt modelId="{650CD333-BAD5-4EEC-B15E-B7984E0D1185}" type="pres">
      <dgm:prSet presAssocID="{F951D6B9-A4FF-4B4A-9A28-8F526AC2FC79}" presName="parentLin" presStyleCnt="0"/>
      <dgm:spPr/>
    </dgm:pt>
    <dgm:pt modelId="{2802F947-22EE-46DF-9F0F-122C64F5F531}" type="pres">
      <dgm:prSet presAssocID="{F951D6B9-A4FF-4B4A-9A28-8F526AC2FC79}" presName="parentLeftMargin" presStyleLbl="node1" presStyleIdx="3" presStyleCnt="5"/>
      <dgm:spPr/>
      <dgm:t>
        <a:bodyPr/>
        <a:lstStyle/>
        <a:p>
          <a:endParaRPr lang="en-US"/>
        </a:p>
      </dgm:t>
    </dgm:pt>
    <dgm:pt modelId="{7E12CEED-0D79-4F2D-A7A0-FA1214A45F42}" type="pres">
      <dgm:prSet presAssocID="{F951D6B9-A4FF-4B4A-9A28-8F526AC2FC79}" presName="parentText" presStyleLbl="node1" presStyleIdx="4" presStyleCnt="5" custScaleX="131372">
        <dgm:presLayoutVars>
          <dgm:chMax val="0"/>
          <dgm:bulletEnabled val="1"/>
        </dgm:presLayoutVars>
      </dgm:prSet>
      <dgm:spPr/>
      <dgm:t>
        <a:bodyPr/>
        <a:lstStyle/>
        <a:p>
          <a:endParaRPr lang="en-US"/>
        </a:p>
      </dgm:t>
    </dgm:pt>
    <dgm:pt modelId="{BC929238-F39B-4724-8D3D-2F175897811A}" type="pres">
      <dgm:prSet presAssocID="{F951D6B9-A4FF-4B4A-9A28-8F526AC2FC79}" presName="negativeSpace" presStyleCnt="0"/>
      <dgm:spPr/>
    </dgm:pt>
    <dgm:pt modelId="{D61AEAD5-AA09-4C64-A334-332C68281341}" type="pres">
      <dgm:prSet presAssocID="{F951D6B9-A4FF-4B4A-9A28-8F526AC2FC79}" presName="childText" presStyleLbl="conFgAcc1" presStyleIdx="4" presStyleCnt="5">
        <dgm:presLayoutVars>
          <dgm:bulletEnabled val="1"/>
        </dgm:presLayoutVars>
      </dgm:prSet>
      <dgm:spPr/>
    </dgm:pt>
  </dgm:ptLst>
  <dgm:cxnLst>
    <dgm:cxn modelId="{68707569-ED2F-48C4-89DA-62A7EA5E960E}" type="presOf" srcId="{F951D6B9-A4FF-4B4A-9A28-8F526AC2FC79}" destId="{7E12CEED-0D79-4F2D-A7A0-FA1214A45F42}" srcOrd="1" destOrd="0" presId="urn:microsoft.com/office/officeart/2005/8/layout/list1"/>
    <dgm:cxn modelId="{C89965A3-058B-423D-9350-0F7F8FFA5C32}" type="presOf" srcId="{826ED4C6-4478-465F-9B5F-5D467D1C101A}" destId="{C6D79A88-0B8A-460B-AE3B-98062F93C746}" srcOrd="1" destOrd="0" presId="urn:microsoft.com/office/officeart/2005/8/layout/list1"/>
    <dgm:cxn modelId="{D90629A5-6EE2-43E0-BFF4-53952C17A34E}" srcId="{EFBB572A-9E15-48A8-80B4-DC95BB28E4DD}" destId="{F951D6B9-A4FF-4B4A-9A28-8F526AC2FC79}" srcOrd="4" destOrd="0" parTransId="{C33456C0-998C-492A-A353-66CEFD314B48}" sibTransId="{E3EFE11E-F28B-45A8-950D-3A94BD538C2A}"/>
    <dgm:cxn modelId="{B7CC6883-1EE5-4F15-A2CE-753A4652B9B1}" type="presOf" srcId="{7AE0B46D-AB3B-4E64-A7C9-33322C3E7925}" destId="{A58A2510-D0A7-4098-8EB7-701A9596355B}" srcOrd="1" destOrd="0" presId="urn:microsoft.com/office/officeart/2005/8/layout/list1"/>
    <dgm:cxn modelId="{F3F0C810-9621-433C-822D-9998E8DA017A}" type="presOf" srcId="{826ED4C6-4478-465F-9B5F-5D467D1C101A}" destId="{9104262F-46F0-4E35-AA9B-E70970020685}" srcOrd="0" destOrd="0" presId="urn:microsoft.com/office/officeart/2005/8/layout/list1"/>
    <dgm:cxn modelId="{17B55BD2-C7E6-4DB3-8969-EC599AD8B7F5}" type="presOf" srcId="{7AE0B46D-AB3B-4E64-A7C9-33322C3E7925}" destId="{C4AAC22F-D334-481F-B974-C12CEB7EDDDE}" srcOrd="0" destOrd="0" presId="urn:microsoft.com/office/officeart/2005/8/layout/list1"/>
    <dgm:cxn modelId="{908E8CBC-4DB1-4008-938E-14C9973561F7}" type="presOf" srcId="{EFBB572A-9E15-48A8-80B4-DC95BB28E4DD}" destId="{0FCD8DEE-7182-4951-A879-945BFFDF8D0D}" srcOrd="0" destOrd="0" presId="urn:microsoft.com/office/officeart/2005/8/layout/list1"/>
    <dgm:cxn modelId="{7A9AF1D4-42F5-4B01-BEFF-030C10C6E368}" type="presOf" srcId="{F951D6B9-A4FF-4B4A-9A28-8F526AC2FC79}" destId="{2802F947-22EE-46DF-9F0F-122C64F5F531}" srcOrd="0" destOrd="0" presId="urn:microsoft.com/office/officeart/2005/8/layout/list1"/>
    <dgm:cxn modelId="{6F94F64A-1103-40F6-AACA-FD5E429D12E6}" srcId="{EFBB572A-9E15-48A8-80B4-DC95BB28E4DD}" destId="{AEFD38AF-8994-4521-98D9-8D3604A4FB35}" srcOrd="0" destOrd="0" parTransId="{5C47DD04-349C-4E21-A2ED-19C964636EB2}" sibTransId="{4208115B-9D61-41DD-AB74-9E433011E9E8}"/>
    <dgm:cxn modelId="{7ADA3713-2D47-47EA-AB66-F8323FC2559D}" type="presOf" srcId="{AEFD38AF-8994-4521-98D9-8D3604A4FB35}" destId="{DB019A16-ED35-4D9B-8948-C2359F09F122}" srcOrd="1" destOrd="0" presId="urn:microsoft.com/office/officeart/2005/8/layout/list1"/>
    <dgm:cxn modelId="{A7375FAE-82D3-47D3-AB97-489E30BBAC89}" type="presOf" srcId="{AEFD38AF-8994-4521-98D9-8D3604A4FB35}" destId="{1F9123D2-52DB-4443-BE8E-4B168ED567DD}" srcOrd="0" destOrd="0" presId="urn:microsoft.com/office/officeart/2005/8/layout/list1"/>
    <dgm:cxn modelId="{BC022100-88CD-4857-ABD7-473C3439793A}" srcId="{EFBB572A-9E15-48A8-80B4-DC95BB28E4DD}" destId="{826ED4C6-4478-465F-9B5F-5D467D1C101A}" srcOrd="2" destOrd="0" parTransId="{76E3B491-78DC-4213-96EB-99DFF43F2258}" sibTransId="{58925125-C80B-4A26-8982-F9231512FCD9}"/>
    <dgm:cxn modelId="{B1F3D807-356E-456C-90D2-D3FD50DEBBBE}" type="presOf" srcId="{26F1DE42-3E21-46A2-98B6-7129675E7DA8}" destId="{C46B0451-46CE-48FC-A899-608782C4D152}" srcOrd="0" destOrd="0" presId="urn:microsoft.com/office/officeart/2005/8/layout/list1"/>
    <dgm:cxn modelId="{27F239B6-4525-48B9-B4D3-731091AC711B}" srcId="{EFBB572A-9E15-48A8-80B4-DC95BB28E4DD}" destId="{7AE0B46D-AB3B-4E64-A7C9-33322C3E7925}" srcOrd="3" destOrd="0" parTransId="{07DFD7C0-5EFF-493F-B83C-1BB74A631B49}" sibTransId="{21404390-A86C-4786-A7AF-BD36C97B39B3}"/>
    <dgm:cxn modelId="{4CDC1BF9-ACA8-425A-94DF-F7FC3386E162}" type="presOf" srcId="{26F1DE42-3E21-46A2-98B6-7129675E7DA8}" destId="{92C86018-7AFB-49C3-887A-9BF777502C3A}" srcOrd="1" destOrd="0" presId="urn:microsoft.com/office/officeart/2005/8/layout/list1"/>
    <dgm:cxn modelId="{D4E52270-D159-4DEF-9A6C-29E26494E7B0}" srcId="{EFBB572A-9E15-48A8-80B4-DC95BB28E4DD}" destId="{26F1DE42-3E21-46A2-98B6-7129675E7DA8}" srcOrd="1" destOrd="0" parTransId="{3D6F246F-098E-4CE3-A0FD-DD9C55495E37}" sibTransId="{3F5A3E5D-FA5E-4B23-A95A-58EB9AFD964E}"/>
    <dgm:cxn modelId="{F50C3419-EB5F-4263-B2F8-DD07E129D337}" type="presParOf" srcId="{0FCD8DEE-7182-4951-A879-945BFFDF8D0D}" destId="{D2CB7C96-9481-46FD-B69D-4D36E76C9713}" srcOrd="0" destOrd="0" presId="urn:microsoft.com/office/officeart/2005/8/layout/list1"/>
    <dgm:cxn modelId="{482BB849-D673-458C-92CC-E3ABB1A229A7}" type="presParOf" srcId="{D2CB7C96-9481-46FD-B69D-4D36E76C9713}" destId="{1F9123D2-52DB-4443-BE8E-4B168ED567DD}" srcOrd="0" destOrd="0" presId="urn:microsoft.com/office/officeart/2005/8/layout/list1"/>
    <dgm:cxn modelId="{A1A5557E-2380-4CD4-8FA6-DA5C55B1B5E2}" type="presParOf" srcId="{D2CB7C96-9481-46FD-B69D-4D36E76C9713}" destId="{DB019A16-ED35-4D9B-8948-C2359F09F122}" srcOrd="1" destOrd="0" presId="urn:microsoft.com/office/officeart/2005/8/layout/list1"/>
    <dgm:cxn modelId="{B0AC1B82-8436-4AF9-B964-A849195EE456}" type="presParOf" srcId="{0FCD8DEE-7182-4951-A879-945BFFDF8D0D}" destId="{40B1C282-3F62-4C99-B3A6-984AFEB5AF04}" srcOrd="1" destOrd="0" presId="urn:microsoft.com/office/officeart/2005/8/layout/list1"/>
    <dgm:cxn modelId="{543567F4-E1E8-4B61-8889-F31D05C0CA7F}" type="presParOf" srcId="{0FCD8DEE-7182-4951-A879-945BFFDF8D0D}" destId="{20ED8CA8-33FA-4196-8C27-78C1B0E4ACDF}" srcOrd="2" destOrd="0" presId="urn:microsoft.com/office/officeart/2005/8/layout/list1"/>
    <dgm:cxn modelId="{5441E96B-568E-45D2-BFD2-DD6D9A66F81B}" type="presParOf" srcId="{0FCD8DEE-7182-4951-A879-945BFFDF8D0D}" destId="{55BEE116-0683-4311-83CC-C272B41F27C1}" srcOrd="3" destOrd="0" presId="urn:microsoft.com/office/officeart/2005/8/layout/list1"/>
    <dgm:cxn modelId="{A3DBB377-F5BA-4213-A621-1EACE8821270}" type="presParOf" srcId="{0FCD8DEE-7182-4951-A879-945BFFDF8D0D}" destId="{2E4D48DA-2AA3-4B18-A156-6ECFB9E3CDBF}" srcOrd="4" destOrd="0" presId="urn:microsoft.com/office/officeart/2005/8/layout/list1"/>
    <dgm:cxn modelId="{A1C869FA-6DC5-408E-BF46-A398B96C5E5F}" type="presParOf" srcId="{2E4D48DA-2AA3-4B18-A156-6ECFB9E3CDBF}" destId="{C46B0451-46CE-48FC-A899-608782C4D152}" srcOrd="0" destOrd="0" presId="urn:microsoft.com/office/officeart/2005/8/layout/list1"/>
    <dgm:cxn modelId="{7B36F5F4-9E1A-422C-AFEF-4ED6FC491847}" type="presParOf" srcId="{2E4D48DA-2AA3-4B18-A156-6ECFB9E3CDBF}" destId="{92C86018-7AFB-49C3-887A-9BF777502C3A}" srcOrd="1" destOrd="0" presId="urn:microsoft.com/office/officeart/2005/8/layout/list1"/>
    <dgm:cxn modelId="{9B64E3CB-B30F-4B6F-93FC-95205DEDDB04}" type="presParOf" srcId="{0FCD8DEE-7182-4951-A879-945BFFDF8D0D}" destId="{7C5B4BFD-120F-4E21-BC7A-15E50A102C26}" srcOrd="5" destOrd="0" presId="urn:microsoft.com/office/officeart/2005/8/layout/list1"/>
    <dgm:cxn modelId="{EB27DD34-3908-4455-BB82-A9DE141F70B2}" type="presParOf" srcId="{0FCD8DEE-7182-4951-A879-945BFFDF8D0D}" destId="{7D99ACC9-740A-4B2D-BD8E-A279B1015FE0}" srcOrd="6" destOrd="0" presId="urn:microsoft.com/office/officeart/2005/8/layout/list1"/>
    <dgm:cxn modelId="{43843491-9019-4819-8B10-916ACEBC5BD6}" type="presParOf" srcId="{0FCD8DEE-7182-4951-A879-945BFFDF8D0D}" destId="{6BB56725-541D-4771-99A8-646F9F5B774C}" srcOrd="7" destOrd="0" presId="urn:microsoft.com/office/officeart/2005/8/layout/list1"/>
    <dgm:cxn modelId="{3703EF05-F985-43F6-9122-57E2B54FD1FB}" type="presParOf" srcId="{0FCD8DEE-7182-4951-A879-945BFFDF8D0D}" destId="{E6629C6C-93E4-4D84-BCD4-29F2697A5A47}" srcOrd="8" destOrd="0" presId="urn:microsoft.com/office/officeart/2005/8/layout/list1"/>
    <dgm:cxn modelId="{CF538D7B-C3FB-486D-B3CF-A4290F7FB3D8}" type="presParOf" srcId="{E6629C6C-93E4-4D84-BCD4-29F2697A5A47}" destId="{9104262F-46F0-4E35-AA9B-E70970020685}" srcOrd="0" destOrd="0" presId="urn:microsoft.com/office/officeart/2005/8/layout/list1"/>
    <dgm:cxn modelId="{B7808876-7838-4770-A0AF-0A82ED67E6E2}" type="presParOf" srcId="{E6629C6C-93E4-4D84-BCD4-29F2697A5A47}" destId="{C6D79A88-0B8A-460B-AE3B-98062F93C746}" srcOrd="1" destOrd="0" presId="urn:microsoft.com/office/officeart/2005/8/layout/list1"/>
    <dgm:cxn modelId="{938110D5-38E6-494B-8F26-F19029D0D213}" type="presParOf" srcId="{0FCD8DEE-7182-4951-A879-945BFFDF8D0D}" destId="{D4738203-2DC1-49AE-9289-C161EF66AB4A}" srcOrd="9" destOrd="0" presId="urn:microsoft.com/office/officeart/2005/8/layout/list1"/>
    <dgm:cxn modelId="{01ABEDDB-CDD0-43D8-B60B-CDA7CE459002}" type="presParOf" srcId="{0FCD8DEE-7182-4951-A879-945BFFDF8D0D}" destId="{87C11EC5-F374-4DD5-BBEF-581A248F06DE}" srcOrd="10" destOrd="0" presId="urn:microsoft.com/office/officeart/2005/8/layout/list1"/>
    <dgm:cxn modelId="{9A82CE25-60E4-442C-9CC2-7483E0412018}" type="presParOf" srcId="{0FCD8DEE-7182-4951-A879-945BFFDF8D0D}" destId="{85431878-E855-4D6D-B49E-261A970ED72A}" srcOrd="11" destOrd="0" presId="urn:microsoft.com/office/officeart/2005/8/layout/list1"/>
    <dgm:cxn modelId="{97077D0B-AFA4-447A-ADAE-C3BCB18CFF4D}" type="presParOf" srcId="{0FCD8DEE-7182-4951-A879-945BFFDF8D0D}" destId="{391DF853-BF01-4CA6-8675-1888C70D35A5}" srcOrd="12" destOrd="0" presId="urn:microsoft.com/office/officeart/2005/8/layout/list1"/>
    <dgm:cxn modelId="{40CC119D-B061-4269-93FB-484B2F5E8586}" type="presParOf" srcId="{391DF853-BF01-4CA6-8675-1888C70D35A5}" destId="{C4AAC22F-D334-481F-B974-C12CEB7EDDDE}" srcOrd="0" destOrd="0" presId="urn:microsoft.com/office/officeart/2005/8/layout/list1"/>
    <dgm:cxn modelId="{95D5AD96-82AF-4A4B-9B6D-3EAA47A57E6E}" type="presParOf" srcId="{391DF853-BF01-4CA6-8675-1888C70D35A5}" destId="{A58A2510-D0A7-4098-8EB7-701A9596355B}" srcOrd="1" destOrd="0" presId="urn:microsoft.com/office/officeart/2005/8/layout/list1"/>
    <dgm:cxn modelId="{4B2467C8-3ED9-4F3C-970B-F2711D934F86}" type="presParOf" srcId="{0FCD8DEE-7182-4951-A879-945BFFDF8D0D}" destId="{08FA30C1-E5C2-4284-BC13-BC341CF424FE}" srcOrd="13" destOrd="0" presId="urn:microsoft.com/office/officeart/2005/8/layout/list1"/>
    <dgm:cxn modelId="{98D5307C-4CB1-4CE0-9C14-2C642A8FB8FB}" type="presParOf" srcId="{0FCD8DEE-7182-4951-A879-945BFFDF8D0D}" destId="{D0A31697-810E-4ED0-A9A9-E36ED58EE8F3}" srcOrd="14" destOrd="0" presId="urn:microsoft.com/office/officeart/2005/8/layout/list1"/>
    <dgm:cxn modelId="{3ECE04AB-543F-4147-81F4-995C30EF9B21}" type="presParOf" srcId="{0FCD8DEE-7182-4951-A879-945BFFDF8D0D}" destId="{F180BD98-98BF-48E4-A7D7-D35F9C08DB76}" srcOrd="15" destOrd="0" presId="urn:microsoft.com/office/officeart/2005/8/layout/list1"/>
    <dgm:cxn modelId="{F40E1441-2C51-4D4B-A1FE-D65A1C37F70C}" type="presParOf" srcId="{0FCD8DEE-7182-4951-A879-945BFFDF8D0D}" destId="{650CD333-BAD5-4EEC-B15E-B7984E0D1185}" srcOrd="16" destOrd="0" presId="urn:microsoft.com/office/officeart/2005/8/layout/list1"/>
    <dgm:cxn modelId="{48D77D20-B020-4992-A3CD-FEF22EE25125}" type="presParOf" srcId="{650CD333-BAD5-4EEC-B15E-B7984E0D1185}" destId="{2802F947-22EE-46DF-9F0F-122C64F5F531}" srcOrd="0" destOrd="0" presId="urn:microsoft.com/office/officeart/2005/8/layout/list1"/>
    <dgm:cxn modelId="{A7441139-1A20-49B6-87CD-0608CB173ED2}" type="presParOf" srcId="{650CD333-BAD5-4EEC-B15E-B7984E0D1185}" destId="{7E12CEED-0D79-4F2D-A7A0-FA1214A45F42}" srcOrd="1" destOrd="0" presId="urn:microsoft.com/office/officeart/2005/8/layout/list1"/>
    <dgm:cxn modelId="{EFF3660F-412B-4A40-A6C1-2CE7365E2AC9}" type="presParOf" srcId="{0FCD8DEE-7182-4951-A879-945BFFDF8D0D}" destId="{BC929238-F39B-4724-8D3D-2F175897811A}" srcOrd="17" destOrd="0" presId="urn:microsoft.com/office/officeart/2005/8/layout/list1"/>
    <dgm:cxn modelId="{2A113B23-A957-4479-99F8-EEF48F334CA2}" type="presParOf" srcId="{0FCD8DEE-7182-4951-A879-945BFFDF8D0D}" destId="{D61AEAD5-AA09-4C64-A334-332C68281341}" srcOrd="18" destOrd="0" presId="urn:microsoft.com/office/officeart/2005/8/layout/list1"/>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AB639-7D6C-4B19-9515-B45E66FEB783}" type="doc">
      <dgm:prSet loTypeId="urn:microsoft.com/office/officeart/2005/8/layout/hProcess9" loCatId="process" qsTypeId="urn:microsoft.com/office/officeart/2005/8/quickstyle/simple4" qsCatId="simple" csTypeId="urn:microsoft.com/office/officeart/2005/8/colors/accent1_5" csCatId="accent1" phldr="1"/>
      <dgm:spPr/>
      <dgm:t>
        <a:bodyPr/>
        <a:lstStyle/>
        <a:p>
          <a:endParaRPr lang="tr-TR"/>
        </a:p>
      </dgm:t>
    </dgm:pt>
    <dgm:pt modelId="{9A10E78B-B73F-44EE-B6BF-FCD512A8D3FC}">
      <dgm:prSet phldrT="[Metin]" custT="1"/>
      <dgm:spPr>
        <a:ln>
          <a:solidFill>
            <a:srgbClr val="64A0C4"/>
          </a:solidFill>
        </a:ln>
      </dgm:spPr>
      <dgm:t>
        <a:bodyPr/>
        <a:lstStyle/>
        <a:p>
          <a:r>
            <a:rPr lang="tr-TR" sz="1800" b="1" noProof="0" dirty="0">
              <a:solidFill>
                <a:schemeClr val="tx1"/>
              </a:solidFill>
              <a:latin typeface="Times New Roman" pitchFamily="18" charset="0"/>
              <a:cs typeface="Times New Roman" pitchFamily="18" charset="0"/>
            </a:rPr>
            <a:t>MATCHING</a:t>
          </a:r>
          <a:endParaRPr lang="en-GB" sz="1800" b="1" noProof="0" dirty="0">
            <a:solidFill>
              <a:schemeClr val="tx1"/>
            </a:solidFill>
            <a:latin typeface="Times New Roman" pitchFamily="18" charset="0"/>
            <a:cs typeface="Times New Roman" pitchFamily="18" charset="0"/>
          </a:endParaRPr>
        </a:p>
      </dgm:t>
    </dgm:pt>
    <dgm:pt modelId="{8A7176C8-0120-4208-B708-99DADD30EF4E}" type="parTrans" cxnId="{9772414A-E37F-489E-BDF3-450B38CEE55E}">
      <dgm:prSet/>
      <dgm:spPr/>
      <dgm:t>
        <a:bodyPr/>
        <a:lstStyle/>
        <a:p>
          <a:endParaRPr lang="en-GB" sz="1800" b="1" noProof="0" dirty="0">
            <a:solidFill>
              <a:schemeClr val="tx1"/>
            </a:solidFill>
            <a:latin typeface="Times New Roman" pitchFamily="18" charset="0"/>
            <a:cs typeface="Times New Roman" pitchFamily="18" charset="0"/>
          </a:endParaRPr>
        </a:p>
      </dgm:t>
    </dgm:pt>
    <dgm:pt modelId="{C793A71F-6306-4614-9A63-19815655E8CF}" type="sibTrans" cxnId="{9772414A-E37F-489E-BDF3-450B38CEE55E}">
      <dgm:prSet/>
      <dgm:spPr/>
      <dgm:t>
        <a:bodyPr/>
        <a:lstStyle/>
        <a:p>
          <a:endParaRPr lang="en-GB" sz="1800" b="1" noProof="0" dirty="0">
            <a:solidFill>
              <a:schemeClr val="tx1"/>
            </a:solidFill>
            <a:latin typeface="Times New Roman" pitchFamily="18" charset="0"/>
            <a:cs typeface="Times New Roman" pitchFamily="18" charset="0"/>
          </a:endParaRPr>
        </a:p>
      </dgm:t>
    </dgm:pt>
    <dgm:pt modelId="{20FE3ED9-DB6F-47F9-A29E-FF5BA71C7C6E}">
      <dgm:prSet phldrT="[Metin]" custT="1"/>
      <dgm:spPr>
        <a:ln>
          <a:solidFill>
            <a:srgbClr val="67A1C4"/>
          </a:solidFill>
        </a:ln>
      </dgm:spPr>
      <dgm:t>
        <a:bodyPr/>
        <a:lstStyle/>
        <a:p>
          <a:r>
            <a:rPr lang="tr-TR" sz="1800" b="1" noProof="0" dirty="0">
              <a:solidFill>
                <a:schemeClr val="tx1"/>
              </a:solidFill>
              <a:latin typeface="Times New Roman" pitchFamily="18" charset="0"/>
              <a:cs typeface="Times New Roman" pitchFamily="18" charset="0"/>
            </a:rPr>
            <a:t>ToR</a:t>
          </a:r>
          <a:endParaRPr lang="en-GB" sz="1800" b="1" noProof="0" dirty="0">
            <a:solidFill>
              <a:schemeClr val="tx1"/>
            </a:solidFill>
            <a:latin typeface="Times New Roman" pitchFamily="18" charset="0"/>
            <a:cs typeface="Times New Roman" pitchFamily="18" charset="0"/>
          </a:endParaRPr>
        </a:p>
      </dgm:t>
    </dgm:pt>
    <dgm:pt modelId="{B9012D56-05EF-42D8-9F56-05D3C8CCF5FC}" type="parTrans" cxnId="{7D00A20D-AE2B-43B9-88BB-CC4FC66A8BC6}">
      <dgm:prSet/>
      <dgm:spPr/>
      <dgm:t>
        <a:bodyPr/>
        <a:lstStyle/>
        <a:p>
          <a:endParaRPr lang="en-GB" sz="1800" b="1" noProof="0" dirty="0">
            <a:solidFill>
              <a:schemeClr val="tx1"/>
            </a:solidFill>
            <a:latin typeface="Times New Roman" pitchFamily="18" charset="0"/>
            <a:cs typeface="Times New Roman" pitchFamily="18" charset="0"/>
          </a:endParaRPr>
        </a:p>
      </dgm:t>
    </dgm:pt>
    <dgm:pt modelId="{2CCC0F33-99BC-4457-B5B9-C0E4C256A04E}" type="sibTrans" cxnId="{7D00A20D-AE2B-43B9-88BB-CC4FC66A8BC6}">
      <dgm:prSet/>
      <dgm:spPr/>
      <dgm:t>
        <a:bodyPr/>
        <a:lstStyle/>
        <a:p>
          <a:endParaRPr lang="en-GB" sz="1800" b="1" noProof="0" dirty="0">
            <a:solidFill>
              <a:schemeClr val="tx1"/>
            </a:solidFill>
            <a:latin typeface="Times New Roman" pitchFamily="18" charset="0"/>
            <a:cs typeface="Times New Roman" pitchFamily="18" charset="0"/>
          </a:endParaRPr>
        </a:p>
      </dgm:t>
    </dgm:pt>
    <dgm:pt modelId="{71A3E1E1-3451-4AEF-B86E-E45F3794E681}">
      <dgm:prSet phldrT="[Metin]" custT="1"/>
      <dgm:spPr/>
      <dgm:t>
        <a:bodyPr/>
        <a:lstStyle/>
        <a:p>
          <a:r>
            <a:rPr lang="tr-TR" sz="1800" b="1" noProof="0" dirty="0">
              <a:solidFill>
                <a:schemeClr val="tx1"/>
              </a:solidFill>
              <a:latin typeface="Times New Roman" pitchFamily="18" charset="0"/>
              <a:cs typeface="Times New Roman" pitchFamily="18" charset="0"/>
            </a:rPr>
            <a:t>COMPETENT EXPERT</a:t>
          </a:r>
          <a:endParaRPr lang="en-GB" sz="1800" b="1" noProof="0" dirty="0">
            <a:solidFill>
              <a:schemeClr val="tx1"/>
            </a:solidFill>
            <a:latin typeface="Times New Roman" pitchFamily="18" charset="0"/>
            <a:cs typeface="Times New Roman" pitchFamily="18" charset="0"/>
          </a:endParaRPr>
        </a:p>
      </dgm:t>
    </dgm:pt>
    <dgm:pt modelId="{13FE0AE8-08BB-4BAD-BCD7-46E07C417865}" type="parTrans" cxnId="{EB7C3DCB-8B30-48EC-B76C-60B7850999F0}">
      <dgm:prSet/>
      <dgm:spPr/>
      <dgm:t>
        <a:bodyPr/>
        <a:lstStyle/>
        <a:p>
          <a:endParaRPr lang="en-GB" sz="1800" b="1" noProof="0" dirty="0">
            <a:solidFill>
              <a:schemeClr val="tx1"/>
            </a:solidFill>
            <a:latin typeface="Times New Roman" pitchFamily="18" charset="0"/>
            <a:cs typeface="Times New Roman" pitchFamily="18" charset="0"/>
          </a:endParaRPr>
        </a:p>
      </dgm:t>
    </dgm:pt>
    <dgm:pt modelId="{1D54932E-2A14-4F59-A4B4-F63A561FFC69}" type="sibTrans" cxnId="{EB7C3DCB-8B30-48EC-B76C-60B7850999F0}">
      <dgm:prSet/>
      <dgm:spPr/>
      <dgm:t>
        <a:bodyPr/>
        <a:lstStyle/>
        <a:p>
          <a:endParaRPr lang="en-GB" sz="1800" b="1" noProof="0" dirty="0">
            <a:solidFill>
              <a:schemeClr val="tx1"/>
            </a:solidFill>
            <a:latin typeface="Times New Roman" pitchFamily="18" charset="0"/>
            <a:cs typeface="Times New Roman" pitchFamily="18" charset="0"/>
          </a:endParaRPr>
        </a:p>
      </dgm:t>
    </dgm:pt>
    <dgm:pt modelId="{DAA491A8-068E-4F8C-B8F4-415B02A224EE}">
      <dgm:prSet phldrT="[Metin]" custT="1"/>
      <dgm:spPr/>
      <dgm:t>
        <a:bodyPr/>
        <a:lstStyle/>
        <a:p>
          <a:r>
            <a:rPr lang="tr-TR" sz="1800" b="1" noProof="0" dirty="0">
              <a:solidFill>
                <a:schemeClr val="tx1"/>
              </a:solidFill>
              <a:latin typeface="Times New Roman" pitchFamily="18" charset="0"/>
              <a:cs typeface="Times New Roman" pitchFamily="18" charset="0"/>
            </a:rPr>
            <a:t>LOGISTICS</a:t>
          </a:r>
          <a:endParaRPr lang="en-GB" sz="1800" b="1" noProof="0" dirty="0">
            <a:solidFill>
              <a:schemeClr val="tx1"/>
            </a:solidFill>
            <a:latin typeface="Times New Roman" pitchFamily="18" charset="0"/>
            <a:cs typeface="Times New Roman" pitchFamily="18" charset="0"/>
          </a:endParaRPr>
        </a:p>
      </dgm:t>
    </dgm:pt>
    <dgm:pt modelId="{E4D64EB9-78AC-4BB8-BE61-5A70EC59AEB1}" type="parTrans" cxnId="{81131EEE-BFCE-47E2-8D8B-B9B156805490}">
      <dgm:prSet/>
      <dgm:spPr/>
      <dgm:t>
        <a:bodyPr/>
        <a:lstStyle/>
        <a:p>
          <a:endParaRPr lang="en-GB" sz="1800" b="1" noProof="0" dirty="0">
            <a:solidFill>
              <a:schemeClr val="tx1"/>
            </a:solidFill>
            <a:latin typeface="Times New Roman" pitchFamily="18" charset="0"/>
            <a:cs typeface="Times New Roman" pitchFamily="18" charset="0"/>
          </a:endParaRPr>
        </a:p>
      </dgm:t>
    </dgm:pt>
    <dgm:pt modelId="{27A7871B-4CFC-4FC8-B8A7-22170C0188F0}" type="sibTrans" cxnId="{81131EEE-BFCE-47E2-8D8B-B9B156805490}">
      <dgm:prSet/>
      <dgm:spPr/>
      <dgm:t>
        <a:bodyPr/>
        <a:lstStyle/>
        <a:p>
          <a:endParaRPr lang="en-GB" sz="1800" b="1" noProof="0" dirty="0">
            <a:solidFill>
              <a:schemeClr val="tx1"/>
            </a:solidFill>
            <a:latin typeface="Times New Roman" pitchFamily="18" charset="0"/>
            <a:cs typeface="Times New Roman" pitchFamily="18" charset="0"/>
          </a:endParaRPr>
        </a:p>
      </dgm:t>
    </dgm:pt>
    <dgm:pt modelId="{BD806EBE-24AA-4758-BA11-E2A0D39ABD75}">
      <dgm:prSet phldrT="[Metin]" custT="1"/>
      <dgm:spPr>
        <a:solidFill>
          <a:schemeClr val="accent2">
            <a:lumMod val="60000"/>
            <a:lumOff val="40000"/>
          </a:schemeClr>
        </a:solidFill>
      </dgm:spPr>
      <dgm:t>
        <a:bodyPr/>
        <a:lstStyle/>
        <a:p>
          <a:r>
            <a:rPr lang="en-GB" sz="1800" b="1" noProof="0" dirty="0">
              <a:solidFill>
                <a:schemeClr val="tx1"/>
              </a:solidFill>
              <a:latin typeface="Times New Roman" pitchFamily="18" charset="0"/>
              <a:cs typeface="Times New Roman" pitchFamily="18" charset="0"/>
            </a:rPr>
            <a:t>ACTIVITY</a:t>
          </a:r>
        </a:p>
      </dgm:t>
    </dgm:pt>
    <dgm:pt modelId="{14DABBA0-DE9F-49ED-98A1-31E430BEFDAB}" type="parTrans" cxnId="{B0B521A6-C080-4108-B541-D44510EDC0A4}">
      <dgm:prSet/>
      <dgm:spPr/>
      <dgm:t>
        <a:bodyPr/>
        <a:lstStyle/>
        <a:p>
          <a:endParaRPr lang="en-GB" sz="1800" b="1" noProof="0" dirty="0">
            <a:solidFill>
              <a:schemeClr val="tx1"/>
            </a:solidFill>
            <a:latin typeface="Times New Roman" pitchFamily="18" charset="0"/>
            <a:cs typeface="Times New Roman" pitchFamily="18" charset="0"/>
          </a:endParaRPr>
        </a:p>
      </dgm:t>
    </dgm:pt>
    <dgm:pt modelId="{3B89F2D6-0DD3-4479-A541-4086BD3E19A3}" type="sibTrans" cxnId="{B0B521A6-C080-4108-B541-D44510EDC0A4}">
      <dgm:prSet/>
      <dgm:spPr/>
      <dgm:t>
        <a:bodyPr/>
        <a:lstStyle/>
        <a:p>
          <a:endParaRPr lang="en-GB" sz="1800" b="1" noProof="0" dirty="0">
            <a:solidFill>
              <a:schemeClr val="tx1"/>
            </a:solidFill>
            <a:latin typeface="Times New Roman" pitchFamily="18" charset="0"/>
            <a:cs typeface="Times New Roman" pitchFamily="18" charset="0"/>
          </a:endParaRPr>
        </a:p>
      </dgm:t>
    </dgm:pt>
    <dgm:pt modelId="{C2889A23-0129-4163-8702-484A1B8C3B85}" type="pres">
      <dgm:prSet presAssocID="{A0EAB639-7D6C-4B19-9515-B45E66FEB783}" presName="CompostProcess" presStyleCnt="0">
        <dgm:presLayoutVars>
          <dgm:dir/>
          <dgm:resizeHandles val="exact"/>
        </dgm:presLayoutVars>
      </dgm:prSet>
      <dgm:spPr/>
      <dgm:t>
        <a:bodyPr/>
        <a:lstStyle/>
        <a:p>
          <a:endParaRPr lang="en-US"/>
        </a:p>
      </dgm:t>
    </dgm:pt>
    <dgm:pt modelId="{708AC86E-BA59-4876-87F9-922D23907AA9}" type="pres">
      <dgm:prSet presAssocID="{A0EAB639-7D6C-4B19-9515-B45E66FEB783}" presName="arrow" presStyleLbl="bgShp" presStyleIdx="0" presStyleCnt="1"/>
      <dgm:spPr/>
    </dgm:pt>
    <dgm:pt modelId="{2421E03F-4970-4579-BECA-F18B243EA207}" type="pres">
      <dgm:prSet presAssocID="{A0EAB639-7D6C-4B19-9515-B45E66FEB783}" presName="linearProcess" presStyleCnt="0"/>
      <dgm:spPr/>
    </dgm:pt>
    <dgm:pt modelId="{2824FA4B-F33D-48C3-B938-928BE52AB785}" type="pres">
      <dgm:prSet presAssocID="{9A10E78B-B73F-44EE-B6BF-FCD512A8D3FC}" presName="textNode" presStyleLbl="node1" presStyleIdx="0" presStyleCnt="5" custScaleX="139361" custScaleY="101726">
        <dgm:presLayoutVars>
          <dgm:bulletEnabled val="1"/>
        </dgm:presLayoutVars>
      </dgm:prSet>
      <dgm:spPr/>
      <dgm:t>
        <a:bodyPr/>
        <a:lstStyle/>
        <a:p>
          <a:endParaRPr lang="en-US"/>
        </a:p>
      </dgm:t>
    </dgm:pt>
    <dgm:pt modelId="{0D1B455A-3D01-431C-811C-9E6924ECD6A3}" type="pres">
      <dgm:prSet presAssocID="{C793A71F-6306-4614-9A63-19815655E8CF}" presName="sibTrans" presStyleCnt="0"/>
      <dgm:spPr/>
    </dgm:pt>
    <dgm:pt modelId="{8FADADC6-C3BC-43E6-9A24-4254BCB50C95}" type="pres">
      <dgm:prSet presAssocID="{20FE3ED9-DB6F-47F9-A29E-FF5BA71C7C6E}" presName="textNode" presStyleLbl="node1" presStyleIdx="1" presStyleCnt="5" custScaleX="93362" custScaleY="101726">
        <dgm:presLayoutVars>
          <dgm:bulletEnabled val="1"/>
        </dgm:presLayoutVars>
      </dgm:prSet>
      <dgm:spPr/>
      <dgm:t>
        <a:bodyPr/>
        <a:lstStyle/>
        <a:p>
          <a:endParaRPr lang="en-US"/>
        </a:p>
      </dgm:t>
    </dgm:pt>
    <dgm:pt modelId="{9DC29431-6042-4D78-B141-94DDFF371783}" type="pres">
      <dgm:prSet presAssocID="{2CCC0F33-99BC-4457-B5B9-C0E4C256A04E}" presName="sibTrans" presStyleCnt="0"/>
      <dgm:spPr/>
    </dgm:pt>
    <dgm:pt modelId="{4B8D166C-355F-4BBE-9EEA-9C99A8911A38}" type="pres">
      <dgm:prSet presAssocID="{71A3E1E1-3451-4AEF-B86E-E45F3794E681}" presName="textNode" presStyleLbl="node1" presStyleIdx="2" presStyleCnt="5" custScaleX="153818">
        <dgm:presLayoutVars>
          <dgm:bulletEnabled val="1"/>
        </dgm:presLayoutVars>
      </dgm:prSet>
      <dgm:spPr/>
      <dgm:t>
        <a:bodyPr/>
        <a:lstStyle/>
        <a:p>
          <a:endParaRPr lang="en-US"/>
        </a:p>
      </dgm:t>
    </dgm:pt>
    <dgm:pt modelId="{F94E7D62-62C3-43BB-A9D2-0EADC907F6A2}" type="pres">
      <dgm:prSet presAssocID="{1D54932E-2A14-4F59-A4B4-F63A561FFC69}" presName="sibTrans" presStyleCnt="0"/>
      <dgm:spPr/>
    </dgm:pt>
    <dgm:pt modelId="{D3E3B64B-4A8E-4632-A21A-26478183BEBE}" type="pres">
      <dgm:prSet presAssocID="{DAA491A8-068E-4F8C-B8F4-415B02A224EE}" presName="textNode" presStyleLbl="node1" presStyleIdx="3" presStyleCnt="5" custScaleX="144370">
        <dgm:presLayoutVars>
          <dgm:bulletEnabled val="1"/>
        </dgm:presLayoutVars>
      </dgm:prSet>
      <dgm:spPr/>
      <dgm:t>
        <a:bodyPr/>
        <a:lstStyle/>
        <a:p>
          <a:endParaRPr lang="en-US"/>
        </a:p>
      </dgm:t>
    </dgm:pt>
    <dgm:pt modelId="{AFCEA39F-CC18-4E1A-BCD3-E5C1C531821F}" type="pres">
      <dgm:prSet presAssocID="{27A7871B-4CFC-4FC8-B8A7-22170C0188F0}" presName="sibTrans" presStyleCnt="0"/>
      <dgm:spPr/>
    </dgm:pt>
    <dgm:pt modelId="{43043785-61DA-4FD3-8CA8-0F317532A0DE}" type="pres">
      <dgm:prSet presAssocID="{BD806EBE-24AA-4758-BA11-E2A0D39ABD75}" presName="textNode" presStyleLbl="node1" presStyleIdx="4" presStyleCnt="5" custScaleX="137203">
        <dgm:presLayoutVars>
          <dgm:bulletEnabled val="1"/>
        </dgm:presLayoutVars>
      </dgm:prSet>
      <dgm:spPr/>
      <dgm:t>
        <a:bodyPr/>
        <a:lstStyle/>
        <a:p>
          <a:endParaRPr lang="en-US"/>
        </a:p>
      </dgm:t>
    </dgm:pt>
  </dgm:ptLst>
  <dgm:cxnLst>
    <dgm:cxn modelId="{9772414A-E37F-489E-BDF3-450B38CEE55E}" srcId="{A0EAB639-7D6C-4B19-9515-B45E66FEB783}" destId="{9A10E78B-B73F-44EE-B6BF-FCD512A8D3FC}" srcOrd="0" destOrd="0" parTransId="{8A7176C8-0120-4208-B708-99DADD30EF4E}" sibTransId="{C793A71F-6306-4614-9A63-19815655E8CF}"/>
    <dgm:cxn modelId="{DEA4ED13-ABDD-4478-BC62-290FBC95159E}" type="presOf" srcId="{71A3E1E1-3451-4AEF-B86E-E45F3794E681}" destId="{4B8D166C-355F-4BBE-9EEA-9C99A8911A38}" srcOrd="0" destOrd="0" presId="urn:microsoft.com/office/officeart/2005/8/layout/hProcess9"/>
    <dgm:cxn modelId="{B0B521A6-C080-4108-B541-D44510EDC0A4}" srcId="{A0EAB639-7D6C-4B19-9515-B45E66FEB783}" destId="{BD806EBE-24AA-4758-BA11-E2A0D39ABD75}" srcOrd="4" destOrd="0" parTransId="{14DABBA0-DE9F-49ED-98A1-31E430BEFDAB}" sibTransId="{3B89F2D6-0DD3-4479-A541-4086BD3E19A3}"/>
    <dgm:cxn modelId="{D9E0C32C-5C0D-4FEA-9A24-5B6CEF9F4FD0}" type="presOf" srcId="{DAA491A8-068E-4F8C-B8F4-415B02A224EE}" destId="{D3E3B64B-4A8E-4632-A21A-26478183BEBE}" srcOrd="0" destOrd="0" presId="urn:microsoft.com/office/officeart/2005/8/layout/hProcess9"/>
    <dgm:cxn modelId="{819C2F04-4BCD-4087-A5E0-F09DB961C092}" type="presOf" srcId="{BD806EBE-24AA-4758-BA11-E2A0D39ABD75}" destId="{43043785-61DA-4FD3-8CA8-0F317532A0DE}" srcOrd="0" destOrd="0" presId="urn:microsoft.com/office/officeart/2005/8/layout/hProcess9"/>
    <dgm:cxn modelId="{9CF32340-6952-4162-BBAB-A608234470E9}" type="presOf" srcId="{A0EAB639-7D6C-4B19-9515-B45E66FEB783}" destId="{C2889A23-0129-4163-8702-484A1B8C3B85}" srcOrd="0" destOrd="0" presId="urn:microsoft.com/office/officeart/2005/8/layout/hProcess9"/>
    <dgm:cxn modelId="{7D00A20D-AE2B-43B9-88BB-CC4FC66A8BC6}" srcId="{A0EAB639-7D6C-4B19-9515-B45E66FEB783}" destId="{20FE3ED9-DB6F-47F9-A29E-FF5BA71C7C6E}" srcOrd="1" destOrd="0" parTransId="{B9012D56-05EF-42D8-9F56-05D3C8CCF5FC}" sibTransId="{2CCC0F33-99BC-4457-B5B9-C0E4C256A04E}"/>
    <dgm:cxn modelId="{62EB1B09-6AD3-4B27-90B5-1E26E0EEAF1A}" type="presOf" srcId="{20FE3ED9-DB6F-47F9-A29E-FF5BA71C7C6E}" destId="{8FADADC6-C3BC-43E6-9A24-4254BCB50C95}" srcOrd="0" destOrd="0" presId="urn:microsoft.com/office/officeart/2005/8/layout/hProcess9"/>
    <dgm:cxn modelId="{EB7C3DCB-8B30-48EC-B76C-60B7850999F0}" srcId="{A0EAB639-7D6C-4B19-9515-B45E66FEB783}" destId="{71A3E1E1-3451-4AEF-B86E-E45F3794E681}" srcOrd="2" destOrd="0" parTransId="{13FE0AE8-08BB-4BAD-BCD7-46E07C417865}" sibTransId="{1D54932E-2A14-4F59-A4B4-F63A561FFC69}"/>
    <dgm:cxn modelId="{919A19C4-E126-4A65-8110-715849036668}" type="presOf" srcId="{9A10E78B-B73F-44EE-B6BF-FCD512A8D3FC}" destId="{2824FA4B-F33D-48C3-B938-928BE52AB785}" srcOrd="0" destOrd="0" presId="urn:microsoft.com/office/officeart/2005/8/layout/hProcess9"/>
    <dgm:cxn modelId="{81131EEE-BFCE-47E2-8D8B-B9B156805490}" srcId="{A0EAB639-7D6C-4B19-9515-B45E66FEB783}" destId="{DAA491A8-068E-4F8C-B8F4-415B02A224EE}" srcOrd="3" destOrd="0" parTransId="{E4D64EB9-78AC-4BB8-BE61-5A70EC59AEB1}" sibTransId="{27A7871B-4CFC-4FC8-B8A7-22170C0188F0}"/>
    <dgm:cxn modelId="{67BB8E5A-46C7-4986-AA56-C0485609FB6E}" type="presParOf" srcId="{C2889A23-0129-4163-8702-484A1B8C3B85}" destId="{708AC86E-BA59-4876-87F9-922D23907AA9}" srcOrd="0" destOrd="0" presId="urn:microsoft.com/office/officeart/2005/8/layout/hProcess9"/>
    <dgm:cxn modelId="{009D0569-1915-4D91-A509-1A2DC4DCCC11}" type="presParOf" srcId="{C2889A23-0129-4163-8702-484A1B8C3B85}" destId="{2421E03F-4970-4579-BECA-F18B243EA207}" srcOrd="1" destOrd="0" presId="urn:microsoft.com/office/officeart/2005/8/layout/hProcess9"/>
    <dgm:cxn modelId="{4CC0E03D-E04C-4A98-9C97-CF176EB47532}" type="presParOf" srcId="{2421E03F-4970-4579-BECA-F18B243EA207}" destId="{2824FA4B-F33D-48C3-B938-928BE52AB785}" srcOrd="0" destOrd="0" presId="urn:microsoft.com/office/officeart/2005/8/layout/hProcess9"/>
    <dgm:cxn modelId="{AD337135-6C52-4089-88BF-52321970F18F}" type="presParOf" srcId="{2421E03F-4970-4579-BECA-F18B243EA207}" destId="{0D1B455A-3D01-431C-811C-9E6924ECD6A3}" srcOrd="1" destOrd="0" presId="urn:microsoft.com/office/officeart/2005/8/layout/hProcess9"/>
    <dgm:cxn modelId="{19FF8718-E0CE-4832-A859-D4A011E7C3ED}" type="presParOf" srcId="{2421E03F-4970-4579-BECA-F18B243EA207}" destId="{8FADADC6-C3BC-43E6-9A24-4254BCB50C95}" srcOrd="2" destOrd="0" presId="urn:microsoft.com/office/officeart/2005/8/layout/hProcess9"/>
    <dgm:cxn modelId="{F7D6C594-A52F-4383-AB7C-283A95BFA376}" type="presParOf" srcId="{2421E03F-4970-4579-BECA-F18B243EA207}" destId="{9DC29431-6042-4D78-B141-94DDFF371783}" srcOrd="3" destOrd="0" presId="urn:microsoft.com/office/officeart/2005/8/layout/hProcess9"/>
    <dgm:cxn modelId="{C3C9CAE8-BB76-4639-8125-E0119240F388}" type="presParOf" srcId="{2421E03F-4970-4579-BECA-F18B243EA207}" destId="{4B8D166C-355F-4BBE-9EEA-9C99A8911A38}" srcOrd="4" destOrd="0" presId="urn:microsoft.com/office/officeart/2005/8/layout/hProcess9"/>
    <dgm:cxn modelId="{49F87122-F5A6-4F05-A1E3-6C4855A045E1}" type="presParOf" srcId="{2421E03F-4970-4579-BECA-F18B243EA207}" destId="{F94E7D62-62C3-43BB-A9D2-0EADC907F6A2}" srcOrd="5" destOrd="0" presId="urn:microsoft.com/office/officeart/2005/8/layout/hProcess9"/>
    <dgm:cxn modelId="{EFB59FE5-C087-4F53-AC8D-D166642A1FA8}" type="presParOf" srcId="{2421E03F-4970-4579-BECA-F18B243EA207}" destId="{D3E3B64B-4A8E-4632-A21A-26478183BEBE}" srcOrd="6" destOrd="0" presId="urn:microsoft.com/office/officeart/2005/8/layout/hProcess9"/>
    <dgm:cxn modelId="{FBE08F18-190F-4910-A6FC-4B88ACFBF9B7}" type="presParOf" srcId="{2421E03F-4970-4579-BECA-F18B243EA207}" destId="{AFCEA39F-CC18-4E1A-BCD3-E5C1C531821F}" srcOrd="7" destOrd="0" presId="urn:microsoft.com/office/officeart/2005/8/layout/hProcess9"/>
    <dgm:cxn modelId="{AE7E75E5-CACB-4C8A-BDD8-C5D094A2D923}" type="presParOf" srcId="{2421E03F-4970-4579-BECA-F18B243EA207}" destId="{43043785-61DA-4FD3-8CA8-0F317532A0D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1E5034C-41E8-4A44-B38D-514C280AC196}" type="datetimeFigureOut">
              <a:rPr lang="en-GB" smtClean="0"/>
              <a:t>05/11/2019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FF6A86C-4B63-4AB3-B72C-B6929EE43B1D}" type="slidenum">
              <a:rPr lang="en-GB" smtClean="0"/>
              <a:t>‹#›</a:t>
            </a:fld>
            <a:endParaRPr lang="en-GB"/>
          </a:p>
        </p:txBody>
      </p:sp>
    </p:spTree>
    <p:extLst>
      <p:ext uri="{BB962C8B-B14F-4D97-AF65-F5344CB8AC3E}">
        <p14:creationId xmlns:p14="http://schemas.microsoft.com/office/powerpoint/2010/main" val="304730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87962B6B-2615-480B-832F-3F006BDA8DE9}" type="datetimeFigureOut">
              <a:rPr lang="en-US" smtClean="0"/>
              <a:t>11/5/2019</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FBD5F1C8-C0E4-48F6-8B15-2B68E23952F8}" type="slidenum">
              <a:rPr lang="en-US" smtClean="0"/>
              <a:t>‹#›</a:t>
            </a:fld>
            <a:endParaRPr lang="en-US" dirty="0"/>
          </a:p>
        </p:txBody>
      </p:sp>
    </p:spTree>
    <p:extLst>
      <p:ext uri="{BB962C8B-B14F-4D97-AF65-F5344CB8AC3E}">
        <p14:creationId xmlns:p14="http://schemas.microsoft.com/office/powerpoint/2010/main" val="32137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icstatcom.org/statcab.ph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223" y="744499"/>
            <a:ext cx="6039231" cy="3720766"/>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3FC07-ECD2-43F1-A7CE-B9FAC24C43B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0588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3013"/>
            <a:ext cx="4467225" cy="3351212"/>
          </a:xfrm>
        </p:spPr>
      </p:sp>
      <p:sp>
        <p:nvSpPr>
          <p:cNvPr id="3" name="Notes Placeholder 2"/>
          <p:cNvSpPr>
            <a:spLocks noGrp="1"/>
          </p:cNvSpPr>
          <p:nvPr>
            <p:ph type="body" idx="1"/>
          </p:nvPr>
        </p:nvSpPr>
        <p:spPr/>
        <p:txBody>
          <a:bodyPr/>
          <a:lstStyle/>
          <a:p>
            <a:pPr marL="171518" indent="-171518" algn="just" defTabSz="914762">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Samples of </a:t>
            </a:r>
            <a:r>
              <a:rPr lang="en-US" sz="1000" dirty="0" err="1">
                <a:latin typeface="Times New Roman" panose="02020603050405020304" pitchFamily="18" charset="0"/>
                <a:cs typeface="Times New Roman" panose="02020603050405020304" pitchFamily="18" charset="0"/>
              </a:rPr>
              <a:t>StatCaB</a:t>
            </a:r>
            <a:r>
              <a:rPr lang="en-US" sz="1000" dirty="0">
                <a:latin typeface="Times New Roman" panose="02020603050405020304" pitchFamily="18" charset="0"/>
                <a:cs typeface="Times New Roman" panose="02020603050405020304" pitchFamily="18" charset="0"/>
              </a:rPr>
              <a:t> Activities.</a:t>
            </a:r>
          </a:p>
          <a:p>
            <a:pPr marL="171518" indent="-171518" algn="just" defTabSz="914762">
              <a:buFont typeface="Arial" panose="020B0604020202020204" pitchFamily="34" charset="0"/>
              <a:buChar char="•"/>
              <a:defRPr/>
            </a:pPr>
            <a:endParaRPr lang="en-US" sz="1000" dirty="0">
              <a:latin typeface="Times New Roman" panose="02020603050405020304" pitchFamily="18" charset="0"/>
              <a:cs typeface="Times New Roman" panose="02020603050405020304" pitchFamily="18" charset="0"/>
            </a:endParaRPr>
          </a:p>
          <a:p>
            <a:pPr marL="171518" indent="-171518" algn="just" defTabSz="914762">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For more info please see http://www.oicstatcom.org/statcab.php. </a:t>
            </a:r>
          </a:p>
          <a:p>
            <a:pPr marL="171518" indent="-171518" algn="just" defTabSz="914762">
              <a:buFont typeface="Arial" panose="020B0604020202020204" pitchFamily="34" charset="0"/>
              <a:buChar char="•"/>
              <a:defRPr/>
            </a:pPr>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pPr/>
              <a:t>11</a:t>
            </a:fld>
            <a:endParaRPr lang="en-US" dirty="0"/>
          </a:p>
        </p:txBody>
      </p:sp>
    </p:spTree>
    <p:extLst>
      <p:ext uri="{BB962C8B-B14F-4D97-AF65-F5344CB8AC3E}">
        <p14:creationId xmlns:p14="http://schemas.microsoft.com/office/powerpoint/2010/main" val="1584535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trigger the statistical cooperation linkages and thus contribute to the efforts of OIC countries in improving their statistical systems, the Centre collects information from the NSOs of OIC countries by conducting biennial questionnaires. </a:t>
            </a:r>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findings from these questionnaires enable the Centre to assess the needs and capacities of NSOs of OIC countries. Based on these corresponding needs and capacities, a matching is done among OIC countries to organise short term statistical courses, study visits, and technical missions. In its purest form, these statistical outreach activities facilitated among OIC countries through the OIC StatCaB Programme is built upon the South-South Cooperation (SSC) spirit. To increase the visibility of OIC StatCaB and the contributions of member countries into the Programme, the Centre regularly reports the implemented activities at not only the OIC level but also international levels.</a:t>
            </a: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tr-TR" sz="1000" dirty="0">
              <a:latin typeface="Times New Roman" panose="02020603050405020304" pitchFamily="18" charset="0"/>
              <a:cs typeface="Times New Roman" panose="02020603050405020304" pitchFamily="18" charset="0"/>
            </a:endParaRPr>
          </a:p>
          <a:p>
            <a:pPr algn="just"/>
            <a:endParaRPr lang="en-US" sz="10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12</a:t>
            </a:fld>
            <a:endParaRPr lang="en-US" dirty="0"/>
          </a:p>
        </p:txBody>
      </p:sp>
    </p:spTree>
    <p:extLst>
      <p:ext uri="{BB962C8B-B14F-4D97-AF65-F5344CB8AC3E}">
        <p14:creationId xmlns:p14="http://schemas.microsoft.com/office/powerpoint/2010/main" val="3074693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To assess the needs and capacities, SESRIC collects information from the Constituents of the NSSs of Organisation of Islamic Cooperation (OIC) member countries by conducting </a:t>
            </a:r>
            <a:r>
              <a:rPr lang="en-US" sz="1000" b="1" dirty="0">
                <a:solidFill>
                  <a:schemeClr val="tx1"/>
                </a:solidFill>
              </a:rPr>
              <a:t>biennial questionnaire</a:t>
            </a:r>
            <a:r>
              <a:rPr lang="en-US" sz="1000" dirty="0">
                <a:solidFill>
                  <a:schemeClr val="tx1"/>
                </a:solidFill>
              </a:rPr>
              <a:t>. Last survey for the biennium 2020-2021 was circulated in January 2019.</a:t>
            </a:r>
          </a:p>
          <a:p>
            <a:endParaRPr lang="tr-TR" sz="1000" b="1" dirty="0">
              <a:latin typeface="Times New Roman" pitchFamily="18" charset="0"/>
              <a:cs typeface="Times New Roman" pitchFamily="18" charset="0"/>
            </a:endParaRPr>
          </a:p>
          <a:p>
            <a:endParaRPr lang="tr-TR" sz="1000" b="1" dirty="0">
              <a:latin typeface="Times New Roman" pitchFamily="18" charset="0"/>
              <a:cs typeface="Times New Roman" pitchFamily="18" charset="0"/>
            </a:endParaRPr>
          </a:p>
          <a:p>
            <a:r>
              <a:rPr lang="tr-TR" sz="1000" b="1" dirty="0">
                <a:latin typeface="Times New Roman" pitchFamily="18" charset="0"/>
                <a:cs typeface="Times New Roman" pitchFamily="18" charset="0"/>
              </a:rPr>
              <a:t>StatCaB survey consists of:</a:t>
            </a:r>
          </a:p>
          <a:p>
            <a:pPr>
              <a:buFont typeface="Arial" pitchFamily="34" charset="0"/>
              <a:buChar char="•"/>
            </a:pPr>
            <a:r>
              <a:rPr lang="tr-TR" sz="1000" dirty="0">
                <a:latin typeface="Times New Roman" pitchFamily="18" charset="0"/>
                <a:cs typeface="Times New Roman" pitchFamily="18" charset="0"/>
              </a:rPr>
              <a:t>PART A: </a:t>
            </a:r>
            <a:r>
              <a:rPr lang="tr-TR" sz="1000" dirty="0" err="1">
                <a:latin typeface="Times New Roman" pitchFamily="18" charset="0"/>
                <a:cs typeface="Times New Roman" pitchFamily="18" charset="0"/>
              </a:rPr>
              <a:t>Institutional</a:t>
            </a:r>
            <a:r>
              <a:rPr lang="tr-TR" sz="1000" dirty="0">
                <a:latin typeface="Times New Roman" pitchFamily="18" charset="0"/>
                <a:cs typeface="Times New Roman" pitchFamily="18" charset="0"/>
              </a:rPr>
              <a:t> </a:t>
            </a:r>
            <a:r>
              <a:rPr lang="tr-TR" sz="1000" dirty="0" err="1">
                <a:latin typeface="Times New Roman" pitchFamily="18" charset="0"/>
                <a:cs typeface="Times New Roman" pitchFamily="18" charset="0"/>
              </a:rPr>
              <a:t>Information</a:t>
            </a:r>
            <a:r>
              <a:rPr lang="tr-TR" sz="1000" dirty="0">
                <a:latin typeface="Times New Roman" pitchFamily="18" charset="0"/>
                <a:cs typeface="Times New Roman" pitchFamily="18" charset="0"/>
              </a:rPr>
              <a:t> (i.e., </a:t>
            </a:r>
            <a:r>
              <a:rPr lang="tr-TR" sz="1000" dirty="0" err="1">
                <a:latin typeface="Times New Roman" pitchFamily="18" charset="0"/>
                <a:cs typeface="Times New Roman" pitchFamily="18" charset="0"/>
              </a:rPr>
              <a:t>Contact</a:t>
            </a:r>
            <a:r>
              <a:rPr lang="tr-TR" sz="1000" dirty="0">
                <a:latin typeface="Times New Roman" pitchFamily="18" charset="0"/>
                <a:cs typeface="Times New Roman" pitchFamily="18" charset="0"/>
              </a:rPr>
              <a:t> </a:t>
            </a:r>
            <a:r>
              <a:rPr lang="tr-TR" sz="1000" dirty="0" err="1">
                <a:latin typeface="Times New Roman" pitchFamily="18" charset="0"/>
                <a:cs typeface="Times New Roman" pitchFamily="18" charset="0"/>
              </a:rPr>
              <a:t>Details</a:t>
            </a:r>
            <a:r>
              <a:rPr lang="tr-TR" sz="1000" dirty="0">
                <a:latin typeface="Times New Roman" pitchFamily="18" charset="0"/>
                <a:cs typeface="Times New Roman" pitchFamily="18" charset="0"/>
              </a:rPr>
              <a:t> of </a:t>
            </a:r>
            <a:r>
              <a:rPr lang="tr-TR" sz="1000" dirty="0" err="1">
                <a:latin typeface="Times New Roman" pitchFamily="18" charset="0"/>
                <a:cs typeface="Times New Roman" pitchFamily="18" charset="0"/>
              </a:rPr>
              <a:t>Institutions</a:t>
            </a:r>
            <a:r>
              <a:rPr lang="tr-TR" sz="1000" dirty="0">
                <a:latin typeface="Times New Roman" pitchFamily="18" charset="0"/>
                <a:cs typeface="Times New Roman" pitchFamily="18" charset="0"/>
              </a:rPr>
              <a:t>, </a:t>
            </a:r>
            <a:r>
              <a:rPr lang="tr-TR" sz="1000" dirty="0" err="1">
                <a:latin typeface="Times New Roman" pitchFamily="18" charset="0"/>
                <a:cs typeface="Times New Roman" pitchFamily="18" charset="0"/>
              </a:rPr>
              <a:t>Focal</a:t>
            </a:r>
            <a:r>
              <a:rPr lang="tr-TR" sz="1000" dirty="0">
                <a:latin typeface="Times New Roman" pitchFamily="18" charset="0"/>
                <a:cs typeface="Times New Roman" pitchFamily="18" charset="0"/>
              </a:rPr>
              <a:t> </a:t>
            </a:r>
            <a:r>
              <a:rPr lang="tr-TR" sz="1000" dirty="0" err="1">
                <a:latin typeface="Times New Roman" pitchFamily="18" charset="0"/>
                <a:cs typeface="Times New Roman" pitchFamily="18" charset="0"/>
              </a:rPr>
              <a:t>Point</a:t>
            </a:r>
            <a:r>
              <a:rPr lang="tr-TR" sz="1000" dirty="0">
                <a:latin typeface="Times New Roman" pitchFamily="18" charset="0"/>
                <a:cs typeface="Times New Roman" pitchFamily="18" charset="0"/>
              </a:rPr>
              <a:t>, </a:t>
            </a:r>
            <a:r>
              <a:rPr lang="tr-TR" sz="1000" dirty="0" err="1">
                <a:latin typeface="Times New Roman" pitchFamily="18" charset="0"/>
                <a:cs typeface="Times New Roman" pitchFamily="18" charset="0"/>
              </a:rPr>
              <a:t>Language</a:t>
            </a:r>
            <a:r>
              <a:rPr lang="tr-TR" sz="1000" dirty="0">
                <a:latin typeface="Times New Roman" pitchFamily="18" charset="0"/>
                <a:cs typeface="Times New Roman" pitchFamily="18" charset="0"/>
              </a:rPr>
              <a:t> </a:t>
            </a:r>
            <a:r>
              <a:rPr lang="tr-TR" sz="1000" dirty="0" err="1">
                <a:latin typeface="Times New Roman" pitchFamily="18" charset="0"/>
                <a:cs typeface="Times New Roman" pitchFamily="18" charset="0"/>
              </a:rPr>
              <a:t>Preference</a:t>
            </a:r>
            <a:r>
              <a:rPr lang="tr-TR" sz="1000" dirty="0">
                <a:latin typeface="Times New Roman" pitchFamily="18" charset="0"/>
                <a:cs typeface="Times New Roman" pitchFamily="18" charset="0"/>
              </a:rPr>
              <a:t>)</a:t>
            </a:r>
          </a:p>
          <a:p>
            <a:pPr algn="just" defTabSz="711556">
              <a:lnSpc>
                <a:spcPct val="90000"/>
              </a:lnSpc>
              <a:spcBef>
                <a:spcPct val="0"/>
              </a:spcBef>
              <a:spcAft>
                <a:spcPct val="35000"/>
              </a:spcAft>
              <a:buFont typeface="Arial" pitchFamily="34" charset="0"/>
              <a:buChar char="•"/>
            </a:pPr>
            <a:r>
              <a:rPr lang="tr-TR" sz="1000" dirty="0">
                <a:latin typeface="Times New Roman" pitchFamily="18" charset="0"/>
                <a:cs typeface="Times New Roman" pitchFamily="18" charset="0"/>
              </a:rPr>
              <a:t>PART B: </a:t>
            </a:r>
            <a:r>
              <a:rPr lang="tr-TR" sz="1000" dirty="0" err="1">
                <a:latin typeface="Times New Roman" pitchFamily="18" charset="0"/>
                <a:cs typeface="Times New Roman" pitchFamily="18" charset="0"/>
              </a:rPr>
              <a:t>Statistical</a:t>
            </a:r>
            <a:r>
              <a:rPr lang="tr-TR" sz="1000" dirty="0">
                <a:latin typeface="Times New Roman" pitchFamily="18" charset="0"/>
                <a:cs typeface="Times New Roman" pitchFamily="18" charset="0"/>
              </a:rPr>
              <a:t> </a:t>
            </a:r>
            <a:r>
              <a:rPr lang="tr-TR" sz="1000" dirty="0" err="1">
                <a:latin typeface="Times New Roman" pitchFamily="18" charset="0"/>
                <a:cs typeface="Times New Roman" pitchFamily="18" charset="0"/>
              </a:rPr>
              <a:t>Activities</a:t>
            </a:r>
            <a:r>
              <a:rPr lang="tr-TR" sz="1000" dirty="0">
                <a:latin typeface="Times New Roman" pitchFamily="18" charset="0"/>
                <a:cs typeface="Times New Roman" pitchFamily="18" charset="0"/>
              </a:rPr>
              <a:t> (</a:t>
            </a:r>
            <a:r>
              <a:rPr lang="tr-TR" sz="1000" dirty="0" err="1">
                <a:latin typeface="Times New Roman" pitchFamily="18" charset="0"/>
                <a:cs typeface="Times New Roman" pitchFamily="18" charset="0"/>
              </a:rPr>
              <a:t>the</a:t>
            </a:r>
            <a:r>
              <a:rPr lang="tr-TR" sz="1000" dirty="0">
                <a:latin typeface="Times New Roman" pitchFamily="18" charset="0"/>
                <a:cs typeface="Times New Roman" pitchFamily="18" charset="0"/>
              </a:rPr>
              <a:t> </a:t>
            </a:r>
            <a:r>
              <a:rPr lang="tr-TR" sz="1000" dirty="0" err="1">
                <a:latin typeface="Times New Roman" pitchFamily="18" charset="0"/>
                <a:cs typeface="Times New Roman" pitchFamily="18" charset="0"/>
              </a:rPr>
              <a:t>list</a:t>
            </a:r>
            <a:r>
              <a:rPr lang="tr-TR" sz="1000" dirty="0">
                <a:latin typeface="Times New Roman" pitchFamily="18" charset="0"/>
                <a:cs typeface="Times New Roman" pitchFamily="18" charset="0"/>
              </a:rPr>
              <a:t> is </a:t>
            </a:r>
            <a:r>
              <a:rPr lang="tr-TR" sz="1000" dirty="0" err="1">
                <a:latin typeface="Times New Roman" pitchFamily="18" charset="0"/>
                <a:cs typeface="Times New Roman" pitchFamily="18" charset="0"/>
              </a:rPr>
              <a:t>based</a:t>
            </a:r>
            <a:r>
              <a:rPr lang="tr-TR" sz="1000" dirty="0">
                <a:latin typeface="Times New Roman" pitchFamily="18" charset="0"/>
                <a:cs typeface="Times New Roman" pitchFamily="18" charset="0"/>
              </a:rPr>
              <a:t> on </a:t>
            </a:r>
            <a:r>
              <a:rPr lang="en-US" sz="1000" dirty="0">
                <a:latin typeface="Times New Roman" pitchFamily="18" charset="0"/>
                <a:cs typeface="Times New Roman" pitchFamily="18" charset="0"/>
              </a:rPr>
              <a:t>Classification of Statistical Activities </a:t>
            </a:r>
          </a:p>
          <a:p>
            <a:pPr algn="just" defTabSz="711556">
              <a:lnSpc>
                <a:spcPct val="90000"/>
              </a:lnSpc>
              <a:spcBef>
                <a:spcPct val="0"/>
              </a:spcBef>
              <a:spcAft>
                <a:spcPct val="35000"/>
              </a:spcAft>
              <a:buFont typeface="Arial" pitchFamily="34" charset="0"/>
              <a:buChar char="•"/>
            </a:pPr>
            <a:r>
              <a:rPr lang="en-US" sz="1000" dirty="0">
                <a:latin typeface="Times New Roman" pitchFamily="18" charset="0"/>
                <a:cs typeface="Times New Roman" pitchFamily="18" charset="0"/>
              </a:rPr>
              <a:t>(CSA Rev. 1 – Oct 2009)</a:t>
            </a:r>
          </a:p>
          <a:p>
            <a:pPr defTabSz="914857">
              <a:buFont typeface="Arial" pitchFamily="34" charset="0"/>
              <a:buChar char="•"/>
              <a:defRPr/>
            </a:pPr>
            <a:r>
              <a:rPr lang="tr-TR" sz="1000" dirty="0">
                <a:latin typeface="Times New Roman" pitchFamily="18" charset="0"/>
                <a:cs typeface="Times New Roman" pitchFamily="18" charset="0"/>
              </a:rPr>
              <a:t>PART C: Professional </a:t>
            </a:r>
            <a:r>
              <a:rPr lang="tr-TR" sz="1000" dirty="0" err="1">
                <a:latin typeface="Times New Roman" pitchFamily="18" charset="0"/>
                <a:cs typeface="Times New Roman" pitchFamily="18" charset="0"/>
              </a:rPr>
              <a:t>Skills</a:t>
            </a:r>
            <a:r>
              <a:rPr lang="tr-TR" sz="1000" dirty="0">
                <a:latin typeface="Times New Roman" pitchFamily="18" charset="0"/>
                <a:cs typeface="Times New Roman" pitchFamily="18" charset="0"/>
              </a:rPr>
              <a:t> (i.e., </a:t>
            </a:r>
            <a:r>
              <a:rPr lang="en-US" sz="1000" dirty="0">
                <a:latin typeface="Times New Roman" pitchFamily="18" charset="0"/>
                <a:cs typeface="Times New Roman" pitchFamily="18" charset="0"/>
              </a:rPr>
              <a:t>Effective Communication</a:t>
            </a:r>
            <a:r>
              <a:rPr lang="tr-TR" sz="1000" dirty="0">
                <a:latin typeface="Times New Roman" pitchFamily="18" charset="0"/>
                <a:cs typeface="Times New Roman" pitchFamily="18" charset="0"/>
              </a:rPr>
              <a:t>, </a:t>
            </a:r>
            <a:r>
              <a:rPr lang="en-US" sz="1000" dirty="0">
                <a:latin typeface="Times New Roman" pitchFamily="18" charset="0"/>
                <a:cs typeface="Times New Roman" pitchFamily="18" charset="0"/>
              </a:rPr>
              <a:t>Leadership &amp; Personal Development in Official Statistics Setting</a:t>
            </a:r>
            <a:r>
              <a:rPr lang="tr-TR" sz="1000" dirty="0">
                <a:latin typeface="Times New Roman" pitchFamily="18" charset="0"/>
                <a:cs typeface="Times New Roman" pitchFamily="18" charset="0"/>
              </a:rPr>
              <a:t>, </a:t>
            </a:r>
            <a:r>
              <a:rPr lang="tr-TR" sz="1000" dirty="0" err="1">
                <a:latin typeface="Times New Roman" pitchFamily="18" charset="0"/>
                <a:cs typeface="Times New Roman" pitchFamily="18" charset="0"/>
              </a:rPr>
              <a:t>and</a:t>
            </a:r>
            <a:r>
              <a:rPr lang="tr-TR" sz="1000" dirty="0">
                <a:latin typeface="Times New Roman" pitchFamily="18" charset="0"/>
                <a:cs typeface="Times New Roman" pitchFamily="18" charset="0"/>
              </a:rPr>
              <a:t> </a:t>
            </a:r>
            <a:r>
              <a:rPr lang="en-US" sz="1000" dirty="0">
                <a:latin typeface="Times New Roman" pitchFamily="18" charset="0"/>
                <a:cs typeface="Times New Roman" pitchFamily="18" charset="0"/>
              </a:rPr>
              <a:t>Stakeholder Relations and Statistical Literacy</a:t>
            </a:r>
            <a:r>
              <a:rPr lang="tr-TR" sz="1000" dirty="0">
                <a:latin typeface="Times New Roman" pitchFamily="18" charset="0"/>
                <a:cs typeface="Times New Roman" pitchFamily="18" charset="0"/>
              </a:rPr>
              <a:t>)</a:t>
            </a:r>
          </a:p>
          <a:p>
            <a:pPr defTabSz="914857">
              <a:buFont typeface="Arial" pitchFamily="34" charset="0"/>
              <a:buChar char="•"/>
              <a:defRPr/>
            </a:pPr>
            <a:endParaRPr lang="tr-TR" sz="1000" dirty="0">
              <a:latin typeface="Times New Roman" pitchFamily="18" charset="0"/>
              <a:cs typeface="Times New Roman" pitchFamily="18" charset="0"/>
            </a:endParaRPr>
          </a:p>
          <a:p>
            <a:pPr marL="0" marR="0" lvl="0" indent="0" algn="l" defTabSz="914857" rtl="0" eaLnBrk="1" fontAlgn="auto" latinLnBrk="0" hangingPunct="1">
              <a:lnSpc>
                <a:spcPct val="100000"/>
              </a:lnSpc>
              <a:spcBef>
                <a:spcPts val="0"/>
              </a:spcBef>
              <a:spcAft>
                <a:spcPts val="0"/>
              </a:spcAft>
              <a:buClrTx/>
              <a:buSzTx/>
              <a:buFont typeface="Arial" pitchFamily="34" charset="0"/>
              <a:buChar char="•"/>
              <a:tabLst/>
              <a:defRPr/>
            </a:pPr>
            <a:r>
              <a:rPr lang="en-GB" sz="1000" dirty="0">
                <a:solidFill>
                  <a:schemeClr val="tx1"/>
                </a:solidFill>
              </a:rPr>
              <a:t>Questionnaires are </a:t>
            </a:r>
            <a:r>
              <a:rPr lang="en-GB" sz="1000" b="1" dirty="0">
                <a:solidFill>
                  <a:schemeClr val="tx1"/>
                </a:solidFill>
              </a:rPr>
              <a:t>available in 3 official languages of OIC </a:t>
            </a:r>
            <a:r>
              <a:rPr lang="en-GB" sz="1000" dirty="0">
                <a:solidFill>
                  <a:schemeClr val="tx1"/>
                </a:solidFill>
              </a:rPr>
              <a:t>on: </a:t>
            </a:r>
            <a:r>
              <a:rPr lang="en-GB" sz="1000" dirty="0">
                <a:solidFill>
                  <a:schemeClr val="tx1"/>
                </a:solidFill>
                <a:hlinkClick r:id="rId3"/>
              </a:rPr>
              <a:t>http://www.oicstatcom.org/statcab.php</a:t>
            </a:r>
            <a:r>
              <a:rPr lang="en-GB" sz="1000" dirty="0">
                <a:solidFill>
                  <a:schemeClr val="tx1"/>
                </a:solidFill>
              </a:rPr>
              <a:t>, consisting of 4 parts: institutional information, needs and capacities based on classification of statistical activities, needs and capacities based on SDG indicators, needs and capacities of professional skills.</a:t>
            </a:r>
          </a:p>
          <a:p>
            <a:pPr defTabSz="914857">
              <a:buFont typeface="Arial" pitchFamily="34" charset="0"/>
              <a:buChar char="•"/>
              <a:defRPr/>
            </a:pPr>
            <a:endParaRPr lang="en-US" sz="1000" dirty="0">
              <a:latin typeface="Times New Roman" pitchFamily="18" charset="0"/>
              <a:cs typeface="Times New Roman" pitchFamily="18" charset="0"/>
            </a:endParaRPr>
          </a:p>
          <a:p>
            <a:pPr defTabSz="914857">
              <a:defRPr/>
            </a:pPr>
            <a:r>
              <a:rPr lang="tr-TR" sz="1000" dirty="0">
                <a:latin typeface="Times New Roman" pitchFamily="18" charset="0"/>
                <a:cs typeface="Times New Roman" pitchFamily="18" charset="0"/>
              </a:rPr>
              <a:t> </a:t>
            </a:r>
          </a:p>
        </p:txBody>
      </p:sp>
      <p:sp>
        <p:nvSpPr>
          <p:cNvPr id="4" name="3 Slayt Numarası Yer Tutucusu"/>
          <p:cNvSpPr>
            <a:spLocks noGrp="1"/>
          </p:cNvSpPr>
          <p:nvPr>
            <p:ph type="sldNum" sz="quarter" idx="10"/>
          </p:nvPr>
        </p:nvSpPr>
        <p:spPr/>
        <p:txBody>
          <a:bodyPr/>
          <a:lstStyle/>
          <a:p>
            <a:fld id="{FBD5F1C8-C0E4-48F6-8B15-2B68E23952F8}" type="slidenum">
              <a:rPr lang="en-US" smtClean="0"/>
              <a:pPr/>
              <a:t>14</a:t>
            </a:fld>
            <a:endParaRPr lang="en-US" dirty="0"/>
          </a:p>
        </p:txBody>
      </p:sp>
    </p:spTree>
    <p:extLst>
      <p:ext uri="{BB962C8B-B14F-4D97-AF65-F5344CB8AC3E}">
        <p14:creationId xmlns:p14="http://schemas.microsoft.com/office/powerpoint/2010/main" val="181542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a:t>
            </a:r>
            <a:r>
              <a:rPr lang="en-GB" baseline="0" dirty="0"/>
              <a:t> 31 Countries submitted survey, 4 countries namely Indonesia, Senegal, Togo, and Tunisia have not filled the needs and capacities on SDGs. We have resent back the survey to them for the completion of the </a:t>
            </a:r>
            <a:r>
              <a:rPr lang="en-GB" baseline="0" dirty="0" err="1"/>
              <a:t>StatCaB</a:t>
            </a:r>
            <a:r>
              <a:rPr lang="en-GB" baseline="0" dirty="0"/>
              <a:t> survey.</a:t>
            </a:r>
          </a:p>
        </p:txBody>
      </p:sp>
      <p:sp>
        <p:nvSpPr>
          <p:cNvPr id="4" name="Slide Number Placeholder 3"/>
          <p:cNvSpPr>
            <a:spLocks noGrp="1"/>
          </p:cNvSpPr>
          <p:nvPr>
            <p:ph type="sldNum" sz="quarter" idx="10"/>
          </p:nvPr>
        </p:nvSpPr>
        <p:spPr/>
        <p:txBody>
          <a:bodyPr/>
          <a:lstStyle/>
          <a:p>
            <a:fld id="{FBD5F1C8-C0E4-48F6-8B15-2B68E23952F8}" type="slidenum">
              <a:rPr lang="en-US" smtClean="0"/>
              <a:pPr/>
              <a:t>15</a:t>
            </a:fld>
            <a:endParaRPr lang="en-US" dirty="0"/>
          </a:p>
        </p:txBody>
      </p:sp>
    </p:spTree>
    <p:extLst>
      <p:ext uri="{BB962C8B-B14F-4D97-AF65-F5344CB8AC3E}">
        <p14:creationId xmlns:p14="http://schemas.microsoft.com/office/powerpoint/2010/main" val="3689454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857" rtl="0" eaLnBrk="1" fontAlgn="auto" latinLnBrk="0" hangingPunct="1">
              <a:lnSpc>
                <a:spcPct val="100000"/>
              </a:lnSpc>
              <a:spcBef>
                <a:spcPts val="0"/>
              </a:spcBef>
              <a:spcAft>
                <a:spcPts val="0"/>
              </a:spcAft>
              <a:buClrTx/>
              <a:buSzTx/>
              <a:buFont typeface="Arial" pitchFamily="34" charset="0"/>
              <a:buNone/>
              <a:tabLst/>
              <a:defRPr/>
            </a:pPr>
            <a:r>
              <a:rPr lang="en-US" sz="1000" dirty="0">
                <a:solidFill>
                  <a:schemeClr val="tx1"/>
                </a:solidFill>
              </a:rPr>
              <a:t>Based on the corresponding needs and capacities, a </a:t>
            </a:r>
            <a:r>
              <a:rPr lang="en-US" sz="1000" b="1" dirty="0">
                <a:solidFill>
                  <a:schemeClr val="tx1"/>
                </a:solidFill>
              </a:rPr>
              <a:t>matching</a:t>
            </a:r>
            <a:r>
              <a:rPr lang="en-US" sz="1000" dirty="0">
                <a:solidFill>
                  <a:schemeClr val="tx1"/>
                </a:solidFill>
              </a:rPr>
              <a:t> is done among OIC countries for the organization of </a:t>
            </a:r>
            <a:r>
              <a:rPr lang="en-US" sz="1000" b="1" dirty="0">
                <a:solidFill>
                  <a:schemeClr val="tx1"/>
                </a:solidFill>
              </a:rPr>
              <a:t>short term statistics courses</a:t>
            </a:r>
            <a:r>
              <a:rPr lang="en-US" sz="1000" dirty="0">
                <a:solidFill>
                  <a:schemeClr val="tx1"/>
                </a:solidFill>
              </a:rPr>
              <a:t>, </a:t>
            </a:r>
            <a:r>
              <a:rPr lang="en-US" sz="1000" b="1" dirty="0">
                <a:solidFill>
                  <a:schemeClr val="tx1"/>
                </a:solidFill>
              </a:rPr>
              <a:t>study visits</a:t>
            </a:r>
            <a:r>
              <a:rPr lang="en-US" sz="1000" dirty="0">
                <a:solidFill>
                  <a:schemeClr val="tx1"/>
                </a:solidFill>
              </a:rPr>
              <a:t>, and </a:t>
            </a:r>
            <a:r>
              <a:rPr lang="en-US" sz="1000" b="1" dirty="0">
                <a:solidFill>
                  <a:schemeClr val="tx1"/>
                </a:solidFill>
              </a:rPr>
              <a:t>technical missions</a:t>
            </a:r>
            <a:r>
              <a:rPr lang="en-US" sz="1000" dirty="0">
                <a:solidFill>
                  <a:schemeClr val="tx1"/>
                </a:solidFill>
              </a:rPr>
              <a:t>.</a:t>
            </a:r>
            <a:endParaRPr lang="tr-TR" sz="1000" dirty="0">
              <a:solidFill>
                <a:schemeClr val="tx1"/>
              </a:solidFill>
            </a:endParaRPr>
          </a:p>
          <a:p>
            <a:pPr marL="0" marR="0" lvl="0" indent="0" algn="l" defTabSz="914857" rtl="0" eaLnBrk="1" fontAlgn="auto" latinLnBrk="0" hangingPunct="1">
              <a:lnSpc>
                <a:spcPct val="100000"/>
              </a:lnSpc>
              <a:spcBef>
                <a:spcPts val="0"/>
              </a:spcBef>
              <a:spcAft>
                <a:spcPts val="0"/>
              </a:spcAft>
              <a:buClrTx/>
              <a:buSzTx/>
              <a:buFont typeface="Arial" pitchFamily="34" charset="0"/>
              <a:buNone/>
              <a:tabLst/>
              <a:defRPr/>
            </a:pPr>
            <a:endParaRPr lang="en-US" sz="1000" dirty="0">
              <a:solidFill>
                <a:schemeClr val="tx1"/>
              </a:solidFill>
            </a:endParaRPr>
          </a:p>
          <a:p>
            <a:pPr defTabSz="914857">
              <a:buFont typeface="Arial" pitchFamily="34" charset="0"/>
              <a:buNone/>
              <a:defRPr/>
            </a:pPr>
            <a:endParaRPr lang="en-US" sz="1000" dirty="0">
              <a:latin typeface="Times New Roman" pitchFamily="18" charset="0"/>
              <a:cs typeface="Times New Roman" pitchFamily="18" charset="0"/>
            </a:endParaRPr>
          </a:p>
          <a:p>
            <a:pPr defTabSz="914857">
              <a:defRPr/>
            </a:pPr>
            <a:r>
              <a:rPr lang="tr-TR" sz="1000" dirty="0">
                <a:latin typeface="Times New Roman" pitchFamily="18" charset="0"/>
                <a:cs typeface="Times New Roman" pitchFamily="18" charset="0"/>
              </a:rPr>
              <a:t> </a:t>
            </a:r>
          </a:p>
        </p:txBody>
      </p:sp>
      <p:sp>
        <p:nvSpPr>
          <p:cNvPr id="4" name="3 Slayt Numarası Yer Tutucusu"/>
          <p:cNvSpPr>
            <a:spLocks noGrp="1"/>
          </p:cNvSpPr>
          <p:nvPr>
            <p:ph type="sldNum" sz="quarter" idx="10"/>
          </p:nvPr>
        </p:nvSpPr>
        <p:spPr/>
        <p:txBody>
          <a:bodyPr/>
          <a:lstStyle/>
          <a:p>
            <a:fld id="{FBD5F1C8-C0E4-48F6-8B15-2B68E23952F8}" type="slidenum">
              <a:rPr lang="en-US" smtClean="0"/>
              <a:pPr/>
              <a:t>16</a:t>
            </a:fld>
            <a:endParaRPr lang="en-US" dirty="0"/>
          </a:p>
        </p:txBody>
      </p:sp>
    </p:spTree>
    <p:extLst>
      <p:ext uri="{BB962C8B-B14F-4D97-AF65-F5344CB8AC3E}">
        <p14:creationId xmlns:p14="http://schemas.microsoft.com/office/powerpoint/2010/main" val="29702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First,</a:t>
            </a:r>
            <a:r>
              <a:rPr lang="tr-TR" baseline="0" dirty="0"/>
              <a:t> we m</a:t>
            </a:r>
            <a:r>
              <a:rPr lang="en-US" dirty="0" err="1"/>
              <a:t>atch</a:t>
            </a:r>
            <a:r>
              <a:rPr lang="en-US" dirty="0"/>
              <a:t> the Countries based on their needs and capacities</a:t>
            </a:r>
            <a:r>
              <a:rPr lang="tr-TR" dirty="0"/>
              <a:t> provided in the questionnaires.</a:t>
            </a:r>
          </a:p>
          <a:p>
            <a:endParaRPr lang="tr-TR" dirty="0"/>
          </a:p>
          <a:p>
            <a:r>
              <a:rPr lang="en-US" dirty="0"/>
              <a:t>Contact Beneficiary Country to provide Terms of Reference (ToR)</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Times New Roman" pitchFamily="18" charset="0"/>
                <a:cs typeface="Times New Roman" pitchFamily="18" charset="0"/>
              </a:rPr>
              <a:t>The </a:t>
            </a:r>
            <a:r>
              <a:rPr lang="tr-TR" dirty="0">
                <a:solidFill>
                  <a:schemeClr val="tx1"/>
                </a:solidFill>
                <a:latin typeface="Times New Roman" pitchFamily="18" charset="0"/>
                <a:cs typeface="Times New Roman" pitchFamily="18" charset="0"/>
              </a:rPr>
              <a:t>Terms of Reference (</a:t>
            </a:r>
            <a:r>
              <a:rPr lang="en-GB" b="1" dirty="0" err="1">
                <a:solidFill>
                  <a:schemeClr val="tx1"/>
                </a:solidFill>
                <a:latin typeface="Times New Roman" pitchFamily="18" charset="0"/>
                <a:cs typeface="Times New Roman" pitchFamily="18" charset="0"/>
              </a:rPr>
              <a:t>ToR</a:t>
            </a:r>
            <a:r>
              <a:rPr lang="tr-TR" b="1" dirty="0">
                <a:solidFill>
                  <a:schemeClr val="tx1"/>
                </a:solidFill>
                <a:latin typeface="Times New Roman" pitchFamily="18" charset="0"/>
                <a:cs typeface="Times New Roman" pitchFamily="18" charset="0"/>
              </a:rPr>
              <a:t>)</a:t>
            </a:r>
            <a:r>
              <a:rPr lang="en-GB" b="1" dirty="0">
                <a:solidFill>
                  <a:schemeClr val="tx1"/>
                </a:solidFill>
                <a:latin typeface="Times New Roman" pitchFamily="18" charset="0"/>
                <a:cs typeface="Times New Roman" pitchFamily="18" charset="0"/>
              </a:rPr>
              <a:t> </a:t>
            </a:r>
            <a:r>
              <a:rPr lang="tr-TR" dirty="0">
                <a:solidFill>
                  <a:schemeClr val="tx1"/>
                </a:solidFill>
                <a:latin typeface="Times New Roman" pitchFamily="18" charset="0"/>
                <a:cs typeface="Times New Roman" pitchFamily="18" charset="0"/>
              </a:rPr>
              <a:t>for more </a:t>
            </a:r>
            <a:r>
              <a:rPr lang="en-GB" dirty="0">
                <a:solidFill>
                  <a:schemeClr val="tx1"/>
                </a:solidFill>
                <a:latin typeface="Times New Roman" pitchFamily="18" charset="0"/>
                <a:cs typeface="Times New Roman" pitchFamily="18" charset="0"/>
              </a:rPr>
              <a:t>specific </a:t>
            </a:r>
            <a:r>
              <a:rPr lang="en-GB" b="1" dirty="0">
                <a:solidFill>
                  <a:schemeClr val="tx1"/>
                </a:solidFill>
                <a:latin typeface="Times New Roman" pitchFamily="18" charset="0"/>
                <a:cs typeface="Times New Roman" pitchFamily="18" charset="0"/>
              </a:rPr>
              <a:t>objectives</a:t>
            </a:r>
            <a:r>
              <a:rPr lang="en-GB" dirty="0">
                <a:solidFill>
                  <a:schemeClr val="tx1"/>
                </a:solidFill>
                <a:latin typeface="Times New Roman" pitchFamily="18" charset="0"/>
                <a:cs typeface="Times New Roman" pitchFamily="18" charset="0"/>
              </a:rPr>
              <a:t>, expected course </a:t>
            </a:r>
            <a:r>
              <a:rPr lang="en-GB" b="1" dirty="0">
                <a:solidFill>
                  <a:schemeClr val="tx1"/>
                </a:solidFill>
                <a:latin typeface="Times New Roman" pitchFamily="18" charset="0"/>
                <a:cs typeface="Times New Roman" pitchFamily="18" charset="0"/>
              </a:rPr>
              <a:t>coverage </a:t>
            </a:r>
            <a:r>
              <a:rPr lang="en-GB" dirty="0">
                <a:solidFill>
                  <a:schemeClr val="tx1"/>
                </a:solidFill>
                <a:latin typeface="Times New Roman" pitchFamily="18" charset="0"/>
                <a:cs typeface="Times New Roman" pitchFamily="18" charset="0"/>
              </a:rPr>
              <a:t>and</a:t>
            </a:r>
            <a:r>
              <a:rPr lang="en-GB" b="1" dirty="0">
                <a:solidFill>
                  <a:schemeClr val="tx1"/>
                </a:solidFill>
                <a:latin typeface="Times New Roman" pitchFamily="18" charset="0"/>
                <a:cs typeface="Times New Roman" pitchFamily="18" charset="0"/>
              </a:rPr>
              <a:t> outcome</a:t>
            </a:r>
            <a:r>
              <a:rPr lang="en-GB" dirty="0">
                <a:solidFill>
                  <a:schemeClr val="tx1"/>
                </a:solidFill>
                <a:latin typeface="Times New Roman" pitchFamily="18" charset="0"/>
                <a:cs typeface="Times New Roman" pitchFamily="18" charset="0"/>
              </a:rPr>
              <a:t>.</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0" dirty="0">
                <a:latin typeface="Times New Roman" pitchFamily="18" charset="0"/>
                <a:cs typeface="Times New Roman" pitchFamily="18" charset="0"/>
              </a:rPr>
              <a:t>Contact Provider Country </a:t>
            </a:r>
            <a:r>
              <a:rPr lang="en-GB" sz="1200" noProof="0" dirty="0">
                <a:latin typeface="Times New Roman" pitchFamily="18" charset="0"/>
                <a:cs typeface="Times New Roman" pitchFamily="18" charset="0"/>
              </a:rPr>
              <a:t>to provide </a:t>
            </a:r>
            <a:r>
              <a:rPr lang="en-GB" sz="1200" b="1" noProof="0" dirty="0">
                <a:latin typeface="Times New Roman" pitchFamily="18" charset="0"/>
                <a:cs typeface="Times New Roman" pitchFamily="18" charset="0"/>
              </a:rPr>
              <a:t>competent expert</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latin typeface="Times New Roman" pitchFamily="18" charset="0"/>
                <a:cs typeface="Times New Roman" pitchFamily="18" charset="0"/>
              </a:rPr>
              <a:t>Organise </a:t>
            </a:r>
            <a:r>
              <a:rPr lang="en-GB" sz="1200" b="1" noProof="0" dirty="0">
                <a:latin typeface="Times New Roman" pitchFamily="18" charset="0"/>
                <a:cs typeface="Times New Roman" pitchFamily="18" charset="0"/>
              </a:rPr>
              <a:t>logistical matters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0" dirty="0">
                <a:latin typeface="Times New Roman" pitchFamily="18" charset="0"/>
                <a:cs typeface="Times New Roman" pitchFamily="18" charset="0"/>
              </a:rPr>
              <a:t>Implementation</a:t>
            </a:r>
            <a:r>
              <a:rPr lang="en-GB" sz="1200" noProof="0" dirty="0">
                <a:latin typeface="Times New Roman" pitchFamily="18" charset="0"/>
                <a:cs typeface="Times New Roman" pitchFamily="18" charset="0"/>
              </a:rPr>
              <a:t> of </a:t>
            </a:r>
            <a:r>
              <a:rPr lang="en-GB" sz="1200" noProof="0" dirty="0" err="1">
                <a:latin typeface="Times New Roman" pitchFamily="18" charset="0"/>
                <a:cs typeface="Times New Roman" pitchFamily="18" charset="0"/>
              </a:rPr>
              <a:t>StatCaB</a:t>
            </a:r>
            <a:r>
              <a:rPr lang="en-GB" sz="1200" noProof="0" dirty="0">
                <a:latin typeface="Times New Roman" pitchFamily="18" charset="0"/>
                <a:cs typeface="Times New Roman" pitchFamily="18" charset="0"/>
              </a:rPr>
              <a:t> Activity</a:t>
            </a:r>
          </a:p>
          <a:p>
            <a:endParaRPr lang="en-GB" dirty="0"/>
          </a:p>
        </p:txBody>
      </p:sp>
      <p:sp>
        <p:nvSpPr>
          <p:cNvPr id="4" name="Slide Number Placeholder 3"/>
          <p:cNvSpPr>
            <a:spLocks noGrp="1"/>
          </p:cNvSpPr>
          <p:nvPr>
            <p:ph type="sldNum" sz="quarter" idx="10"/>
          </p:nvPr>
        </p:nvSpPr>
        <p:spPr/>
        <p:txBody>
          <a:bodyPr/>
          <a:lstStyle/>
          <a:p>
            <a:fld id="{FBD5F1C8-C0E4-48F6-8B15-2B68E23952F8}" type="slidenum">
              <a:rPr lang="en-US" smtClean="0"/>
              <a:t>17</a:t>
            </a:fld>
            <a:endParaRPr lang="en-US" dirty="0"/>
          </a:p>
        </p:txBody>
      </p:sp>
    </p:spTree>
    <p:extLst>
      <p:ext uri="{BB962C8B-B14F-4D97-AF65-F5344CB8AC3E}">
        <p14:creationId xmlns:p14="http://schemas.microsoft.com/office/powerpoint/2010/main" val="537726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sz="1000" dirty="0">
                <a:solidFill>
                  <a:schemeClr val="tx1"/>
                </a:solidFill>
                <a:latin typeface="Times New Roman" panose="02020603050405020304" pitchFamily="18" charset="0"/>
                <a:cs typeface="Times New Roman" panose="02020603050405020304" pitchFamily="18" charset="0"/>
              </a:rPr>
              <a:t>Unlock opportunities to </a:t>
            </a:r>
            <a:r>
              <a:rPr lang="en-GB" sz="1000" b="1" dirty="0">
                <a:solidFill>
                  <a:schemeClr val="tx1"/>
                </a:solidFill>
                <a:latin typeface="Times New Roman" panose="02020603050405020304" pitchFamily="18" charset="0"/>
                <a:cs typeface="Times New Roman" panose="02020603050405020304" pitchFamily="18" charset="0"/>
              </a:rPr>
              <a:t>transfer knowledge </a:t>
            </a:r>
            <a:r>
              <a:rPr lang="en-GB" sz="1000" dirty="0">
                <a:solidFill>
                  <a:schemeClr val="tx1"/>
                </a:solidFill>
                <a:latin typeface="Times New Roman" panose="02020603050405020304" pitchFamily="18" charset="0"/>
                <a:cs typeface="Times New Roman" panose="02020603050405020304" pitchFamily="18" charset="0"/>
              </a:rPr>
              <a:t>among OIC member countries</a:t>
            </a:r>
          </a:p>
          <a:p>
            <a:pPr marL="171450" indent="-171450" algn="just">
              <a:buFont typeface="Arial" panose="020B0604020202020204" pitchFamily="34" charset="0"/>
              <a:buChar char="•"/>
            </a:pPr>
            <a:r>
              <a:rPr lang="en-GB" sz="1000" dirty="0">
                <a:solidFill>
                  <a:schemeClr val="tx1"/>
                </a:solidFill>
                <a:latin typeface="Times New Roman" panose="02020603050405020304" pitchFamily="18" charset="0"/>
                <a:cs typeface="Times New Roman" panose="02020603050405020304" pitchFamily="18" charset="0"/>
              </a:rPr>
              <a:t>Hence, </a:t>
            </a:r>
            <a:r>
              <a:rPr lang="en-GB" sz="1000" b="1" dirty="0">
                <a:solidFill>
                  <a:schemeClr val="tx1"/>
                </a:solidFill>
                <a:latin typeface="Times New Roman" panose="02020603050405020304" pitchFamily="18" charset="0"/>
                <a:cs typeface="Times New Roman" panose="02020603050405020304" pitchFamily="18" charset="0"/>
              </a:rPr>
              <a:t>contribute to the harmonisation of national statistics production processes</a:t>
            </a:r>
            <a:r>
              <a:rPr lang="en-GB" sz="1000" dirty="0">
                <a:solidFill>
                  <a:schemeClr val="tx1"/>
                </a:solidFill>
                <a:latin typeface="Times New Roman" panose="02020603050405020304" pitchFamily="18" charset="0"/>
                <a:cs typeface="Times New Roman" panose="02020603050405020304" pitchFamily="18" charset="0"/>
              </a:rPr>
              <a:t> with the international standards and norms.</a:t>
            </a:r>
            <a:endParaRPr lang="en-US" sz="1000" dirty="0">
              <a:solidFill>
                <a:schemeClr val="tx1"/>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GB" sz="1000" dirty="0">
                <a:solidFill>
                  <a:schemeClr val="tx1"/>
                </a:solidFill>
                <a:latin typeface="Times New Roman" panose="02020603050405020304" pitchFamily="18" charset="0"/>
                <a:cs typeface="Times New Roman" panose="02020603050405020304" pitchFamily="18" charset="0"/>
              </a:rPr>
              <a:t>increasing development </a:t>
            </a:r>
            <a:r>
              <a:rPr lang="en-GB" sz="1000" b="1" dirty="0">
                <a:solidFill>
                  <a:schemeClr val="tx1"/>
                </a:solidFill>
                <a:latin typeface="Times New Roman" panose="02020603050405020304" pitchFamily="18" charset="0"/>
                <a:cs typeface="Times New Roman" panose="02020603050405020304" pitchFamily="18" charset="0"/>
              </a:rPr>
              <a:t>cooperation</a:t>
            </a:r>
            <a:r>
              <a:rPr lang="en-GB" sz="1000" dirty="0">
                <a:solidFill>
                  <a:schemeClr val="tx1"/>
                </a:solidFill>
                <a:latin typeface="Times New Roman" panose="02020603050405020304" pitchFamily="18" charset="0"/>
                <a:cs typeface="Times New Roman" panose="02020603050405020304" pitchFamily="18" charset="0"/>
              </a:rPr>
              <a:t> and maintaining a </a:t>
            </a:r>
            <a:r>
              <a:rPr lang="en-GB" sz="1000" b="1" dirty="0">
                <a:solidFill>
                  <a:schemeClr val="tx1"/>
                </a:solidFill>
                <a:latin typeface="Times New Roman" panose="02020603050405020304" pitchFamily="18" charset="0"/>
                <a:cs typeface="Times New Roman" panose="02020603050405020304" pitchFamily="18" charset="0"/>
              </a:rPr>
              <a:t>constructive dialogue </a:t>
            </a:r>
            <a:r>
              <a:rPr lang="en-GB" sz="1000" dirty="0">
                <a:solidFill>
                  <a:schemeClr val="tx1"/>
                </a:solidFill>
                <a:latin typeface="Times New Roman" panose="02020603050405020304" pitchFamily="18" charset="0"/>
                <a:cs typeface="Times New Roman" panose="02020603050405020304" pitchFamily="18" charset="0"/>
              </a:rPr>
              <a:t>among the OIC countries.</a:t>
            </a:r>
            <a:endParaRPr lang="en-US" sz="1000" dirty="0">
              <a:solidFill>
                <a:schemeClr val="tx1"/>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GB" sz="1000" dirty="0">
                <a:solidFill>
                  <a:schemeClr val="tx1"/>
                </a:solidFill>
                <a:latin typeface="Times New Roman" panose="02020603050405020304" pitchFamily="18" charset="0"/>
                <a:cs typeface="Times New Roman" panose="02020603050405020304" pitchFamily="18" charset="0"/>
              </a:rPr>
              <a:t>presents a valuable, </a:t>
            </a:r>
            <a:r>
              <a:rPr lang="en-GB" sz="1000" b="1" dirty="0">
                <a:solidFill>
                  <a:schemeClr val="tx1"/>
                </a:solidFill>
                <a:latin typeface="Times New Roman" panose="02020603050405020304" pitchFamily="18" charset="0"/>
                <a:cs typeface="Times New Roman" panose="02020603050405020304" pitchFamily="18" charset="0"/>
              </a:rPr>
              <a:t>cost-effective approach </a:t>
            </a:r>
            <a:r>
              <a:rPr lang="en-GB" sz="1000" dirty="0">
                <a:solidFill>
                  <a:schemeClr val="tx1"/>
                </a:solidFill>
                <a:latin typeface="Times New Roman" panose="02020603050405020304" pitchFamily="18" charset="0"/>
                <a:cs typeface="Times New Roman" panose="02020603050405020304" pitchFamily="18" charset="0"/>
              </a:rPr>
              <a:t>for reaching SDGs.</a:t>
            </a:r>
          </a:p>
          <a:p>
            <a:endParaRPr lang="en-US" dirty="0"/>
          </a:p>
        </p:txBody>
      </p:sp>
      <p:sp>
        <p:nvSpPr>
          <p:cNvPr id="4" name="Slide Number Placeholder 3"/>
          <p:cNvSpPr>
            <a:spLocks noGrp="1"/>
          </p:cNvSpPr>
          <p:nvPr>
            <p:ph type="sldNum" sz="quarter" idx="10"/>
          </p:nvPr>
        </p:nvSpPr>
        <p:spPr/>
        <p:txBody>
          <a:bodyPr/>
          <a:lstStyle/>
          <a:p>
            <a:fld id="{FBD5F1C8-C0E4-48F6-8B15-2B68E23952F8}" type="slidenum">
              <a:rPr lang="en-US" smtClean="0"/>
              <a:pPr/>
              <a:t>18</a:t>
            </a:fld>
            <a:endParaRPr lang="en-US" dirty="0"/>
          </a:p>
        </p:txBody>
      </p:sp>
    </p:spTree>
    <p:extLst>
      <p:ext uri="{BB962C8B-B14F-4D97-AF65-F5344CB8AC3E}">
        <p14:creationId xmlns:p14="http://schemas.microsoft.com/office/powerpoint/2010/main" val="488130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latin typeface="Times New Roman" panose="02020603050405020304" pitchFamily="18" charset="0"/>
                <a:cs typeface="Times New Roman" panose="02020603050405020304" pitchFamily="18" charset="0"/>
              </a:rPr>
              <a:t>OICSTATCOM Sessions</a:t>
            </a:r>
          </a:p>
          <a:p>
            <a:r>
              <a:rPr lang="en-GB" sz="1200" dirty="0">
                <a:latin typeface="Times New Roman" panose="02020603050405020304" pitchFamily="18" charset="0"/>
                <a:cs typeface="Times New Roman" panose="02020603050405020304" pitchFamily="18" charset="0"/>
              </a:rPr>
              <a:t>1</a:t>
            </a:r>
            <a:r>
              <a:rPr lang="en-GB" sz="1200" baseline="30000" dirty="0">
                <a:latin typeface="Times New Roman" panose="02020603050405020304" pitchFamily="18" charset="0"/>
                <a:cs typeface="Times New Roman" panose="02020603050405020304" pitchFamily="18" charset="0"/>
              </a:rPr>
              <a:t>st</a:t>
            </a:r>
            <a:r>
              <a:rPr lang="en-GB" sz="1200" dirty="0">
                <a:latin typeface="Times New Roman" panose="02020603050405020304" pitchFamily="18" charset="0"/>
                <a:cs typeface="Times New Roman" panose="02020603050405020304" pitchFamily="18" charset="0"/>
              </a:rPr>
              <a:t>: Istanbul, Turkey</a:t>
            </a:r>
          </a:p>
          <a:p>
            <a:r>
              <a:rPr lang="en-GB" sz="1200" dirty="0">
                <a:latin typeface="Times New Roman" panose="02020603050405020304" pitchFamily="18" charset="0"/>
                <a:cs typeface="Times New Roman" panose="02020603050405020304" pitchFamily="18" charset="0"/>
              </a:rPr>
              <a:t>2</a:t>
            </a:r>
            <a:r>
              <a:rPr lang="en-GB" sz="1200" baseline="30000" dirty="0">
                <a:latin typeface="Times New Roman" panose="02020603050405020304" pitchFamily="18" charset="0"/>
                <a:cs typeface="Times New Roman" panose="02020603050405020304" pitchFamily="18" charset="0"/>
              </a:rPr>
              <a:t>nd</a:t>
            </a:r>
            <a:r>
              <a:rPr lang="en-GB" sz="1200" dirty="0">
                <a:latin typeface="Times New Roman" panose="02020603050405020304" pitchFamily="18" charset="0"/>
                <a:cs typeface="Times New Roman" panose="02020603050405020304" pitchFamily="18" charset="0"/>
              </a:rPr>
              <a:t>: Izmir, Turkey</a:t>
            </a:r>
          </a:p>
          <a:p>
            <a:r>
              <a:rPr lang="en-GB" sz="1200" dirty="0">
                <a:latin typeface="Times New Roman" panose="02020603050405020304" pitchFamily="18" charset="0"/>
                <a:cs typeface="Times New Roman" panose="02020603050405020304" pitchFamily="18" charset="0"/>
              </a:rPr>
              <a:t>3</a:t>
            </a:r>
            <a:r>
              <a:rPr lang="en-GB" sz="1200" baseline="30000" dirty="0">
                <a:latin typeface="Times New Roman" panose="02020603050405020304" pitchFamily="18" charset="0"/>
                <a:cs typeface="Times New Roman" panose="02020603050405020304" pitchFamily="18" charset="0"/>
              </a:rPr>
              <a:t>rd</a:t>
            </a:r>
            <a:r>
              <a:rPr lang="en-GB" sz="1200" dirty="0">
                <a:latin typeface="Times New Roman" panose="02020603050405020304" pitchFamily="18" charset="0"/>
                <a:cs typeface="Times New Roman" panose="02020603050405020304" pitchFamily="18" charset="0"/>
              </a:rPr>
              <a:t>: Ankara, Turkey</a:t>
            </a:r>
          </a:p>
          <a:p>
            <a:r>
              <a:rPr lang="en-GB" sz="1200" dirty="0">
                <a:latin typeface="Times New Roman" panose="02020603050405020304" pitchFamily="18" charset="0"/>
                <a:cs typeface="Times New Roman" panose="02020603050405020304" pitchFamily="18" charset="0"/>
              </a:rPr>
              <a:t>4</a:t>
            </a:r>
            <a:r>
              <a:rPr lang="en-GB" sz="1200" baseline="30000" dirty="0">
                <a:latin typeface="Times New Roman" panose="02020603050405020304" pitchFamily="18" charset="0"/>
                <a:cs typeface="Times New Roman" panose="02020603050405020304" pitchFamily="18" charset="0"/>
              </a:rPr>
              <a:t>th</a:t>
            </a:r>
            <a:r>
              <a:rPr lang="en-GB" sz="1200" dirty="0">
                <a:latin typeface="Times New Roman" panose="02020603050405020304" pitchFamily="18" charset="0"/>
                <a:cs typeface="Times New Roman" panose="02020603050405020304" pitchFamily="18" charset="0"/>
              </a:rPr>
              <a:t>: Ankara, Turkey</a:t>
            </a:r>
          </a:p>
          <a:p>
            <a:r>
              <a:rPr lang="en-GB" sz="1200" dirty="0">
                <a:latin typeface="Times New Roman" panose="02020603050405020304" pitchFamily="18" charset="0"/>
                <a:cs typeface="Times New Roman" panose="02020603050405020304" pitchFamily="18" charset="0"/>
              </a:rPr>
              <a:t>5</a:t>
            </a:r>
            <a:r>
              <a:rPr lang="en-GB" sz="1200" baseline="30000" dirty="0">
                <a:latin typeface="Times New Roman" panose="02020603050405020304" pitchFamily="18" charset="0"/>
                <a:cs typeface="Times New Roman" panose="02020603050405020304" pitchFamily="18" charset="0"/>
              </a:rPr>
              <a:t>th</a:t>
            </a:r>
            <a:r>
              <a:rPr lang="en-GB" sz="1200" dirty="0">
                <a:latin typeface="Times New Roman" panose="02020603050405020304" pitchFamily="18" charset="0"/>
                <a:cs typeface="Times New Roman" panose="02020603050405020304" pitchFamily="18" charset="0"/>
              </a:rPr>
              <a:t>: Ankara, Turkey</a:t>
            </a:r>
          </a:p>
          <a:p>
            <a:r>
              <a:rPr lang="en-GB" sz="1200" dirty="0">
                <a:latin typeface="Times New Roman" panose="02020603050405020304" pitchFamily="18" charset="0"/>
                <a:cs typeface="Times New Roman" panose="02020603050405020304" pitchFamily="18" charset="0"/>
              </a:rPr>
              <a:t>6</a:t>
            </a:r>
            <a:r>
              <a:rPr lang="en-GB" sz="1200" baseline="30000" dirty="0">
                <a:latin typeface="Times New Roman" panose="02020603050405020304" pitchFamily="18" charset="0"/>
                <a:cs typeface="Times New Roman" panose="02020603050405020304" pitchFamily="18" charset="0"/>
              </a:rPr>
              <a:t>th</a:t>
            </a:r>
            <a:r>
              <a:rPr lang="en-GB" sz="1200" dirty="0">
                <a:latin typeface="Times New Roman" panose="02020603050405020304" pitchFamily="18" charset="0"/>
                <a:cs typeface="Times New Roman" panose="02020603050405020304" pitchFamily="18" charset="0"/>
              </a:rPr>
              <a:t>: Konya, Turkey</a:t>
            </a:r>
          </a:p>
          <a:p>
            <a:r>
              <a:rPr lang="en-GB" sz="1200" dirty="0">
                <a:latin typeface="Times New Roman" panose="02020603050405020304" pitchFamily="18" charset="0"/>
                <a:cs typeface="Times New Roman" panose="02020603050405020304" pitchFamily="18" charset="0"/>
              </a:rPr>
              <a:t>7</a:t>
            </a:r>
            <a:r>
              <a:rPr lang="en-GB" sz="1200" baseline="30000" dirty="0">
                <a:latin typeface="Times New Roman" panose="02020603050405020304" pitchFamily="18" charset="0"/>
                <a:cs typeface="Times New Roman" panose="02020603050405020304" pitchFamily="18" charset="0"/>
              </a:rPr>
              <a:t>th</a:t>
            </a:r>
            <a:r>
              <a:rPr lang="en-GB" sz="1200" dirty="0">
                <a:latin typeface="Times New Roman" panose="02020603050405020304" pitchFamily="18" charset="0"/>
                <a:cs typeface="Times New Roman" panose="02020603050405020304" pitchFamily="18" charset="0"/>
              </a:rPr>
              <a:t>: Ankara, Turkey</a:t>
            </a:r>
          </a:p>
          <a:p>
            <a:endParaRPr lang="en-US" dirty="0"/>
          </a:p>
        </p:txBody>
      </p:sp>
      <p:sp>
        <p:nvSpPr>
          <p:cNvPr id="4" name="Slide Number Placeholder 3"/>
          <p:cNvSpPr>
            <a:spLocks noGrp="1"/>
          </p:cNvSpPr>
          <p:nvPr>
            <p:ph type="sldNum" sz="quarter" idx="10"/>
          </p:nvPr>
        </p:nvSpPr>
        <p:spPr/>
        <p:txBody>
          <a:bodyPr/>
          <a:lstStyle/>
          <a:p>
            <a:fld id="{FBD5F1C8-C0E4-48F6-8B15-2B68E23952F8}" type="slidenum">
              <a:rPr lang="en-US" smtClean="0"/>
              <a:t>19</a:t>
            </a:fld>
            <a:endParaRPr lang="en-US" dirty="0"/>
          </a:p>
        </p:txBody>
      </p:sp>
    </p:spTree>
    <p:extLst>
      <p:ext uri="{BB962C8B-B14F-4D97-AF65-F5344CB8AC3E}">
        <p14:creationId xmlns:p14="http://schemas.microsoft.com/office/powerpoint/2010/main" val="91697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Times New Roman" panose="02020603050405020304" pitchFamily="18" charset="0"/>
                <a:cs typeface="Times New Roman" panose="02020603050405020304" pitchFamily="18" charset="0"/>
              </a:rPr>
              <a:t>MEMBERS OF THE BUREAU (2018-2019):</a:t>
            </a:r>
            <a:r>
              <a:rPr lang="tr-TR" sz="1200" b="1" u="sng"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Chair: Malaysia</a:t>
            </a:r>
          </a:p>
          <a:p>
            <a:r>
              <a:rPr lang="en-US" sz="1200" dirty="0">
                <a:latin typeface="Times New Roman" panose="02020603050405020304" pitchFamily="18" charset="0"/>
                <a:cs typeface="Times New Roman" panose="02020603050405020304" pitchFamily="18" charset="0"/>
              </a:rPr>
              <a:t>Vice Chairs: Turkey</a:t>
            </a:r>
            <a:r>
              <a:rPr lang="en-US" sz="1200" baseline="0" dirty="0">
                <a:latin typeface="Times New Roman" panose="02020603050405020304" pitchFamily="18" charset="0"/>
                <a:cs typeface="Times New Roman" panose="02020603050405020304" pitchFamily="18" charset="0"/>
              </a:rPr>
              <a:t> and Tunisia</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Rapporteur: Palestine and Uganda</a:t>
            </a:r>
          </a:p>
          <a:p>
            <a:endParaRPr lang="en-US" sz="1200" dirty="0">
              <a:latin typeface="Times New Roman" panose="02020603050405020304" pitchFamily="18" charset="0"/>
              <a:cs typeface="Times New Roman" panose="02020603050405020304" pitchFamily="18" charset="0"/>
            </a:endParaRPr>
          </a:p>
          <a:p>
            <a:r>
              <a:rPr lang="en-US" sz="1200" b="1" u="sng" dirty="0">
                <a:latin typeface="Times New Roman" panose="02020603050405020304" pitchFamily="18" charset="0"/>
                <a:cs typeface="Times New Roman" panose="02020603050405020304" pitchFamily="18" charset="0"/>
              </a:rPr>
              <a:t>BOARD MEMBERS (1 April 2018 – 31 March 2021)</a:t>
            </a:r>
          </a:p>
          <a:p>
            <a:pPr marL="228577" indent="-228577">
              <a:buAutoNum type="arabicPeriod"/>
            </a:pPr>
            <a:r>
              <a:rPr lang="en-US" sz="1200" dirty="0">
                <a:latin typeface="Times New Roman" panose="02020603050405020304" pitchFamily="18" charset="0"/>
                <a:cs typeface="Times New Roman" panose="02020603050405020304" pitchFamily="18" charset="0"/>
              </a:rPr>
              <a:t>Afghanistan</a:t>
            </a:r>
          </a:p>
          <a:p>
            <a:pPr marL="228577" indent="-228577">
              <a:buAutoNum type="arabicPeriod"/>
            </a:pPr>
            <a:r>
              <a:rPr lang="en-US" sz="1200" dirty="0">
                <a:latin typeface="Times New Roman" panose="02020603050405020304" pitchFamily="18" charset="0"/>
                <a:cs typeface="Times New Roman" panose="02020603050405020304" pitchFamily="18" charset="0"/>
              </a:rPr>
              <a:t>Benin</a:t>
            </a:r>
          </a:p>
          <a:p>
            <a:pPr marL="228577" indent="-228577">
              <a:buAutoNum type="arabicPeriod"/>
            </a:pPr>
            <a:r>
              <a:rPr lang="en-US" sz="1200" dirty="0">
                <a:latin typeface="Times New Roman" panose="02020603050405020304" pitchFamily="18" charset="0"/>
                <a:cs typeface="Times New Roman" panose="02020603050405020304" pitchFamily="18" charset="0"/>
              </a:rPr>
              <a:t>Chad</a:t>
            </a:r>
          </a:p>
          <a:p>
            <a:pPr marL="228577" indent="-228577">
              <a:buAutoNum type="arabicPeriod"/>
            </a:pPr>
            <a:r>
              <a:rPr lang="en-US" sz="1200" dirty="0">
                <a:latin typeface="Times New Roman" panose="02020603050405020304" pitchFamily="18" charset="0"/>
                <a:cs typeface="Times New Roman" panose="02020603050405020304" pitchFamily="18" charset="0"/>
              </a:rPr>
              <a:t>Cote d’Ivoire</a:t>
            </a:r>
          </a:p>
          <a:p>
            <a:pPr marL="228577" indent="-228577">
              <a:buAutoNum type="arabicPeriod"/>
            </a:pPr>
            <a:r>
              <a:rPr lang="en-US" sz="1200" dirty="0">
                <a:latin typeface="Times New Roman" panose="02020603050405020304" pitchFamily="18" charset="0"/>
                <a:cs typeface="Times New Roman" panose="02020603050405020304" pitchFamily="18" charset="0"/>
              </a:rPr>
              <a:t>Malaysia</a:t>
            </a:r>
          </a:p>
          <a:p>
            <a:pPr marL="228577" indent="-228577">
              <a:buAutoNum type="arabicPeriod"/>
            </a:pPr>
            <a:r>
              <a:rPr lang="en-US" sz="1200" dirty="0">
                <a:latin typeface="Times New Roman" panose="02020603050405020304" pitchFamily="18" charset="0"/>
                <a:cs typeface="Times New Roman" panose="02020603050405020304" pitchFamily="18" charset="0"/>
              </a:rPr>
              <a:t>Palestine</a:t>
            </a:r>
          </a:p>
          <a:p>
            <a:pPr marL="228577" indent="-228577">
              <a:buAutoNum type="arabicPeriod"/>
            </a:pPr>
            <a:r>
              <a:rPr lang="en-US" sz="1200" dirty="0">
                <a:latin typeface="Times New Roman" panose="02020603050405020304" pitchFamily="18" charset="0"/>
                <a:cs typeface="Times New Roman" panose="02020603050405020304" pitchFamily="18" charset="0"/>
              </a:rPr>
              <a:t>Saudi Arabia</a:t>
            </a:r>
          </a:p>
          <a:p>
            <a:pPr marL="228577" indent="-228577">
              <a:buAutoNum type="arabicPeriod"/>
            </a:pPr>
            <a:r>
              <a:rPr lang="en-US" sz="1200" dirty="0">
                <a:latin typeface="Times New Roman" panose="02020603050405020304" pitchFamily="18" charset="0"/>
                <a:cs typeface="Times New Roman" panose="02020603050405020304" pitchFamily="18" charset="0"/>
              </a:rPr>
              <a:t>Tunisia</a:t>
            </a:r>
          </a:p>
          <a:p>
            <a:pPr marL="228577" indent="-228577">
              <a:buAutoNum type="arabicPeriod"/>
            </a:pPr>
            <a:r>
              <a:rPr lang="en-US" sz="1200" dirty="0">
                <a:latin typeface="Times New Roman" panose="02020603050405020304" pitchFamily="18" charset="0"/>
                <a:cs typeface="Times New Roman" panose="02020603050405020304" pitchFamily="18" charset="0"/>
              </a:rPr>
              <a:t>Turkey</a:t>
            </a:r>
          </a:p>
          <a:p>
            <a:endParaRPr lang="en-US" sz="1200" b="1" dirty="0">
              <a:latin typeface="Times New Roman" panose="02020603050405020304" pitchFamily="18" charset="0"/>
              <a:cs typeface="Times New Roman" panose="02020603050405020304" pitchFamily="18" charset="0"/>
            </a:endParaRPr>
          </a:p>
          <a:p>
            <a:r>
              <a:rPr lang="en-GB" sz="1200" b="1" u="sng" dirty="0">
                <a:latin typeface="Times New Roman" panose="02020603050405020304" pitchFamily="18" charset="0"/>
                <a:cs typeface="Times New Roman" panose="02020603050405020304" pitchFamily="18" charset="0"/>
              </a:rPr>
              <a:t>OICSTATCOM Sessions</a:t>
            </a:r>
          </a:p>
          <a:p>
            <a:r>
              <a:rPr lang="en-GB" sz="1200" dirty="0">
                <a:latin typeface="Times New Roman" panose="02020603050405020304" pitchFamily="18" charset="0"/>
                <a:cs typeface="Times New Roman" panose="02020603050405020304" pitchFamily="18" charset="0"/>
              </a:rPr>
              <a:t>1</a:t>
            </a:r>
            <a:r>
              <a:rPr lang="en-GB" sz="1200" baseline="30000" dirty="0">
                <a:latin typeface="Times New Roman" panose="02020603050405020304" pitchFamily="18" charset="0"/>
                <a:cs typeface="Times New Roman" panose="02020603050405020304" pitchFamily="18" charset="0"/>
              </a:rPr>
              <a:t>st</a:t>
            </a:r>
            <a:r>
              <a:rPr lang="en-GB" sz="1200" dirty="0">
                <a:latin typeface="Times New Roman" panose="02020603050405020304" pitchFamily="18" charset="0"/>
                <a:cs typeface="Times New Roman" panose="02020603050405020304" pitchFamily="18" charset="0"/>
              </a:rPr>
              <a:t>: Istanbul, Turkey</a:t>
            </a:r>
          </a:p>
          <a:p>
            <a:r>
              <a:rPr lang="en-GB" sz="1200" dirty="0">
                <a:latin typeface="Times New Roman" panose="02020603050405020304" pitchFamily="18" charset="0"/>
                <a:cs typeface="Times New Roman" panose="02020603050405020304" pitchFamily="18" charset="0"/>
              </a:rPr>
              <a:t>2</a:t>
            </a:r>
            <a:r>
              <a:rPr lang="en-GB" sz="1200" baseline="30000" dirty="0">
                <a:latin typeface="Times New Roman" panose="02020603050405020304" pitchFamily="18" charset="0"/>
                <a:cs typeface="Times New Roman" panose="02020603050405020304" pitchFamily="18" charset="0"/>
              </a:rPr>
              <a:t>nd</a:t>
            </a:r>
            <a:r>
              <a:rPr lang="en-GB" sz="1200" dirty="0">
                <a:latin typeface="Times New Roman" panose="02020603050405020304" pitchFamily="18" charset="0"/>
                <a:cs typeface="Times New Roman" panose="02020603050405020304" pitchFamily="18" charset="0"/>
              </a:rPr>
              <a:t>: Izmir, Turkey</a:t>
            </a:r>
          </a:p>
          <a:p>
            <a:r>
              <a:rPr lang="en-GB" sz="1200" dirty="0">
                <a:latin typeface="Times New Roman" panose="02020603050405020304" pitchFamily="18" charset="0"/>
                <a:cs typeface="Times New Roman" panose="02020603050405020304" pitchFamily="18" charset="0"/>
              </a:rPr>
              <a:t>3</a:t>
            </a:r>
            <a:r>
              <a:rPr lang="en-GB" sz="1200" baseline="30000" dirty="0">
                <a:latin typeface="Times New Roman" panose="02020603050405020304" pitchFamily="18" charset="0"/>
                <a:cs typeface="Times New Roman" panose="02020603050405020304" pitchFamily="18" charset="0"/>
              </a:rPr>
              <a:t>rd</a:t>
            </a:r>
            <a:r>
              <a:rPr lang="en-GB" sz="1200" dirty="0">
                <a:latin typeface="Times New Roman" panose="02020603050405020304" pitchFamily="18" charset="0"/>
                <a:cs typeface="Times New Roman" panose="02020603050405020304" pitchFamily="18" charset="0"/>
              </a:rPr>
              <a:t>: Ankara, Turkey</a:t>
            </a:r>
          </a:p>
          <a:p>
            <a:r>
              <a:rPr lang="en-GB" sz="1200" dirty="0">
                <a:latin typeface="Times New Roman" panose="02020603050405020304" pitchFamily="18" charset="0"/>
                <a:cs typeface="Times New Roman" panose="02020603050405020304" pitchFamily="18" charset="0"/>
              </a:rPr>
              <a:t>4</a:t>
            </a:r>
            <a:r>
              <a:rPr lang="en-GB" sz="1200" baseline="30000" dirty="0">
                <a:latin typeface="Times New Roman" panose="02020603050405020304" pitchFamily="18" charset="0"/>
                <a:cs typeface="Times New Roman" panose="02020603050405020304" pitchFamily="18" charset="0"/>
              </a:rPr>
              <a:t>th</a:t>
            </a:r>
            <a:r>
              <a:rPr lang="en-GB" sz="1200" dirty="0">
                <a:latin typeface="Times New Roman" panose="02020603050405020304" pitchFamily="18" charset="0"/>
                <a:cs typeface="Times New Roman" panose="02020603050405020304" pitchFamily="18" charset="0"/>
              </a:rPr>
              <a:t>: Ankara, Turkey</a:t>
            </a:r>
          </a:p>
          <a:p>
            <a:r>
              <a:rPr lang="en-GB" sz="1200" dirty="0">
                <a:latin typeface="Times New Roman" panose="02020603050405020304" pitchFamily="18" charset="0"/>
                <a:cs typeface="Times New Roman" panose="02020603050405020304" pitchFamily="18" charset="0"/>
              </a:rPr>
              <a:t>5</a:t>
            </a:r>
            <a:r>
              <a:rPr lang="en-GB" sz="1200" baseline="30000" dirty="0">
                <a:latin typeface="Times New Roman" panose="02020603050405020304" pitchFamily="18" charset="0"/>
                <a:cs typeface="Times New Roman" panose="02020603050405020304" pitchFamily="18" charset="0"/>
              </a:rPr>
              <a:t>th</a:t>
            </a:r>
            <a:r>
              <a:rPr lang="en-GB" sz="1200" dirty="0">
                <a:latin typeface="Times New Roman" panose="02020603050405020304" pitchFamily="18" charset="0"/>
                <a:cs typeface="Times New Roman" panose="02020603050405020304" pitchFamily="18" charset="0"/>
              </a:rPr>
              <a:t>: Ankara, Turkey</a:t>
            </a:r>
          </a:p>
          <a:p>
            <a:r>
              <a:rPr lang="en-GB" sz="1200" dirty="0">
                <a:latin typeface="Times New Roman" panose="02020603050405020304" pitchFamily="18" charset="0"/>
                <a:cs typeface="Times New Roman" panose="02020603050405020304" pitchFamily="18" charset="0"/>
              </a:rPr>
              <a:t>6</a:t>
            </a:r>
            <a:r>
              <a:rPr lang="en-GB" sz="1200" baseline="30000" dirty="0">
                <a:latin typeface="Times New Roman" panose="02020603050405020304" pitchFamily="18" charset="0"/>
                <a:cs typeface="Times New Roman" panose="02020603050405020304" pitchFamily="18" charset="0"/>
              </a:rPr>
              <a:t>th</a:t>
            </a:r>
            <a:r>
              <a:rPr lang="en-GB" sz="1200" dirty="0">
                <a:latin typeface="Times New Roman" panose="02020603050405020304" pitchFamily="18" charset="0"/>
                <a:cs typeface="Times New Roman" panose="02020603050405020304" pitchFamily="18" charset="0"/>
              </a:rPr>
              <a:t>: Konya, Turkey</a:t>
            </a:r>
          </a:p>
          <a:p>
            <a:r>
              <a:rPr lang="en-GB" sz="1200" dirty="0">
                <a:latin typeface="Times New Roman" panose="02020603050405020304" pitchFamily="18" charset="0"/>
                <a:cs typeface="Times New Roman" panose="02020603050405020304" pitchFamily="18" charset="0"/>
              </a:rPr>
              <a:t>7</a:t>
            </a:r>
            <a:r>
              <a:rPr lang="en-GB" sz="1200" baseline="30000" dirty="0">
                <a:latin typeface="Times New Roman" panose="02020603050405020304" pitchFamily="18" charset="0"/>
                <a:cs typeface="Times New Roman" panose="02020603050405020304" pitchFamily="18" charset="0"/>
              </a:rPr>
              <a:t>th</a:t>
            </a:r>
            <a:r>
              <a:rPr lang="en-GB" sz="1200" dirty="0">
                <a:latin typeface="Times New Roman" panose="02020603050405020304" pitchFamily="18" charset="0"/>
                <a:cs typeface="Times New Roman" panose="02020603050405020304" pitchFamily="18" charset="0"/>
              </a:rPr>
              <a:t>: Ankara, Turkey</a:t>
            </a:r>
          </a:p>
          <a:p>
            <a:endParaRPr lang="en-US" dirty="0"/>
          </a:p>
        </p:txBody>
      </p:sp>
      <p:sp>
        <p:nvSpPr>
          <p:cNvPr id="4" name="Slide Number Placeholder 3"/>
          <p:cNvSpPr>
            <a:spLocks noGrp="1"/>
          </p:cNvSpPr>
          <p:nvPr>
            <p:ph type="sldNum" sz="quarter" idx="10"/>
          </p:nvPr>
        </p:nvSpPr>
        <p:spPr/>
        <p:txBody>
          <a:bodyPr/>
          <a:lstStyle/>
          <a:p>
            <a:fld id="{FBD5F1C8-C0E4-48F6-8B15-2B68E23952F8}" type="slidenum">
              <a:rPr lang="en-US" smtClean="0"/>
              <a:t>20</a:t>
            </a:fld>
            <a:endParaRPr lang="en-US" dirty="0"/>
          </a:p>
        </p:txBody>
      </p:sp>
    </p:spTree>
    <p:extLst>
      <p:ext uri="{BB962C8B-B14F-4D97-AF65-F5344CB8AC3E}">
        <p14:creationId xmlns:p14="http://schemas.microsoft.com/office/powerpoint/2010/main" val="2932635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21</a:t>
            </a:fld>
            <a:endParaRPr lang="en-US" dirty="0"/>
          </a:p>
        </p:txBody>
      </p:sp>
    </p:spTree>
    <p:extLst>
      <p:ext uri="{BB962C8B-B14F-4D97-AF65-F5344CB8AC3E}">
        <p14:creationId xmlns:p14="http://schemas.microsoft.com/office/powerpoint/2010/main" val="199980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0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3</a:t>
            </a:fld>
            <a:endParaRPr lang="en-US" dirty="0"/>
          </a:p>
        </p:txBody>
      </p:sp>
    </p:spTree>
    <p:extLst>
      <p:ext uri="{BB962C8B-B14F-4D97-AF65-F5344CB8AC3E}">
        <p14:creationId xmlns:p14="http://schemas.microsoft.com/office/powerpoint/2010/main" val="3895866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endParaRPr lang="en-GB"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22</a:t>
            </a:fld>
            <a:endParaRPr lang="en-US" dirty="0"/>
          </a:p>
        </p:txBody>
      </p:sp>
    </p:spTree>
    <p:extLst>
      <p:ext uri="{BB962C8B-B14F-4D97-AF65-F5344CB8AC3E}">
        <p14:creationId xmlns:p14="http://schemas.microsoft.com/office/powerpoint/2010/main" val="1868414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tr-TR"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pPr/>
              <a:t>23</a:t>
            </a:fld>
            <a:endParaRPr lang="en-US" dirty="0"/>
          </a:p>
        </p:txBody>
      </p:sp>
    </p:spTree>
    <p:extLst>
      <p:ext uri="{BB962C8B-B14F-4D97-AF65-F5344CB8AC3E}">
        <p14:creationId xmlns:p14="http://schemas.microsoft.com/office/powerpoint/2010/main" val="132427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0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4</a:t>
            </a:fld>
            <a:endParaRPr lang="en-US" dirty="0"/>
          </a:p>
        </p:txBody>
      </p:sp>
    </p:spTree>
    <p:extLst>
      <p:ext uri="{BB962C8B-B14F-4D97-AF65-F5344CB8AC3E}">
        <p14:creationId xmlns:p14="http://schemas.microsoft.com/office/powerpoint/2010/main" val="114200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0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5</a:t>
            </a:fld>
            <a:endParaRPr lang="en-US" dirty="0"/>
          </a:p>
        </p:txBody>
      </p:sp>
    </p:spTree>
    <p:extLst>
      <p:ext uri="{BB962C8B-B14F-4D97-AF65-F5344CB8AC3E}">
        <p14:creationId xmlns:p14="http://schemas.microsoft.com/office/powerpoint/2010/main" val="230112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0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6</a:t>
            </a:fld>
            <a:endParaRPr lang="en-US" dirty="0"/>
          </a:p>
        </p:txBody>
      </p:sp>
    </p:spTree>
    <p:extLst>
      <p:ext uri="{BB962C8B-B14F-4D97-AF65-F5344CB8AC3E}">
        <p14:creationId xmlns:p14="http://schemas.microsoft.com/office/powerpoint/2010/main" val="108427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accurate, timely, reliable and consistent statistical data is of utmost importance for policy making and strategy development in any country. </a:t>
            </a:r>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the member countries of Organisation of Islamic Cooperation (OIC) have varying levels of capacities for producing statistical data in accordance with the relevant internationally-accepted statistical standards. </a:t>
            </a:r>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Nevertheless, there is a huge potential for excahnge of know-how and best practices</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among the</a:t>
            </a:r>
            <a:r>
              <a:rPr lang="tr-TR" sz="1200" kern="1200" baseline="0" dirty="0">
                <a:solidFill>
                  <a:schemeClr val="tx1"/>
                </a:solidFill>
                <a:effectLst/>
                <a:latin typeface="+mn-lt"/>
                <a:ea typeface="+mn-ea"/>
                <a:cs typeface="+mn-cs"/>
              </a:rPr>
              <a:t> member countries despite the various levels of capacities</a:t>
            </a:r>
            <a:endParaRPr lang="tr-TR" sz="1000" dirty="0">
              <a:latin typeface="Times New Roman" panose="02020603050405020304" pitchFamily="18" charset="0"/>
              <a:cs typeface="Times New Roman" panose="02020603050405020304" pitchFamily="18" charset="0"/>
            </a:endParaRPr>
          </a:p>
          <a:p>
            <a:pPr algn="just"/>
            <a:endParaRPr lang="en-US" sz="10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7</a:t>
            </a:fld>
            <a:endParaRPr lang="en-US" dirty="0"/>
          </a:p>
        </p:txBody>
      </p:sp>
    </p:spTree>
    <p:extLst>
      <p:ext uri="{BB962C8B-B14F-4D97-AF65-F5344CB8AC3E}">
        <p14:creationId xmlns:p14="http://schemas.microsoft.com/office/powerpoint/2010/main" val="305081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Against this background, SESRIC carries out an important role in strengthening and improving the National Statistical Systems (NSSs) in the OIC countries with a view to producing better national statistics and thus helping policy-makers introducing better national policies and strategies. </a:t>
            </a:r>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context, the </a:t>
            </a:r>
            <a:r>
              <a:rPr lang="tr-TR" sz="1200" kern="1200" dirty="0">
                <a:solidFill>
                  <a:schemeClr val="tx1"/>
                </a:solidFill>
                <a:effectLst/>
                <a:latin typeface="+mn-lt"/>
                <a:ea typeface="+mn-ea"/>
                <a:cs typeface="+mn-cs"/>
              </a:rPr>
              <a:t>Centre </a:t>
            </a:r>
            <a:r>
              <a:rPr lang="en-GB" sz="1200" kern="1200" dirty="0">
                <a:solidFill>
                  <a:schemeClr val="tx1"/>
                </a:solidFill>
                <a:effectLst/>
                <a:latin typeface="+mn-lt"/>
                <a:ea typeface="+mn-ea"/>
                <a:cs typeface="+mn-cs"/>
              </a:rPr>
              <a:t>contributes significantly to enhancing the technical capacities </a:t>
            </a:r>
            <a:r>
              <a:rPr lang="tr-TR" sz="1200" kern="1200" dirty="0">
                <a:solidFill>
                  <a:schemeClr val="tx1"/>
                </a:solidFill>
                <a:effectLst/>
                <a:latin typeface="+mn-lt"/>
                <a:ea typeface="+mn-ea"/>
                <a:cs typeface="+mn-cs"/>
              </a:rPr>
              <a:t> and human resources </a:t>
            </a:r>
            <a:r>
              <a:rPr lang="en-GB" sz="1200" kern="1200" dirty="0">
                <a:solidFill>
                  <a:schemeClr val="tx1"/>
                </a:solidFill>
                <a:effectLst/>
                <a:latin typeface="+mn-lt"/>
                <a:ea typeface="+mn-ea"/>
                <a:cs typeface="+mn-cs"/>
              </a:rPr>
              <a:t>of the National Statistical Offices (NSOs) of the member countries</a:t>
            </a:r>
            <a:r>
              <a:rPr lang="tr-TR" sz="1200" kern="1200" dirty="0">
                <a:solidFill>
                  <a:schemeClr val="tx1"/>
                </a:solidFill>
                <a:effectLst/>
                <a:latin typeface="+mn-lt"/>
                <a:ea typeface="+mn-ea"/>
                <a:cs typeface="+mn-cs"/>
              </a:rPr>
              <a:t> together</a:t>
            </a:r>
            <a:r>
              <a:rPr lang="tr-TR" sz="1200" kern="1200" baseline="0" dirty="0">
                <a:solidFill>
                  <a:schemeClr val="tx1"/>
                </a:solidFill>
                <a:effectLst/>
                <a:latin typeface="+mn-lt"/>
                <a:ea typeface="+mn-ea"/>
                <a:cs typeface="+mn-cs"/>
              </a:rPr>
              <a:t> with </a:t>
            </a:r>
            <a:r>
              <a:rPr lang="en-US" sz="1200" kern="1200" baseline="0" dirty="0">
                <a:solidFill>
                  <a:schemeClr val="tx1"/>
                </a:solidFill>
                <a:effectLst/>
                <a:latin typeface="+mn-lt"/>
                <a:ea typeface="+mn-ea"/>
                <a:cs typeface="+mn-cs"/>
              </a:rPr>
              <a:t>other constituents of National Statistical Systems (NSSs)</a:t>
            </a:r>
            <a:r>
              <a:rPr lang="en-GB" sz="1200" kern="1200" dirty="0">
                <a:solidFill>
                  <a:schemeClr val="tx1"/>
                </a:solidFill>
                <a:effectLst/>
                <a:latin typeface="+mn-lt"/>
                <a:ea typeface="+mn-ea"/>
                <a:cs typeface="+mn-cs"/>
              </a:rPr>
              <a:t>.</a:t>
            </a:r>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The other objective is to improve linkages and cooperation among OIC NSOs</a:t>
            </a:r>
            <a:r>
              <a:rPr lang="tr-TR" sz="1200" kern="1200" baseline="0" dirty="0">
                <a:solidFill>
                  <a:schemeClr val="tx1"/>
                </a:solidFill>
                <a:effectLst/>
                <a:latin typeface="+mn-lt"/>
                <a:ea typeface="+mn-ea"/>
                <a:cs typeface="+mn-cs"/>
              </a:rPr>
              <a:t> based on South-South Cooperation (SSC) spirit.</a:t>
            </a:r>
            <a:endParaRPr lang="tr-T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tr-TR" sz="1000" dirty="0">
              <a:latin typeface="Times New Roman" panose="02020603050405020304" pitchFamily="18" charset="0"/>
              <a:cs typeface="Times New Roman" panose="02020603050405020304" pitchFamily="18" charset="0"/>
            </a:endParaRPr>
          </a:p>
          <a:p>
            <a:pPr algn="just"/>
            <a:endParaRPr lang="en-US" sz="10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8</a:t>
            </a:fld>
            <a:endParaRPr lang="en-US" dirty="0"/>
          </a:p>
        </p:txBody>
      </p:sp>
    </p:spTree>
    <p:extLst>
      <p:ext uri="{BB962C8B-B14F-4D97-AF65-F5344CB8AC3E}">
        <p14:creationId xmlns:p14="http://schemas.microsoft.com/office/powerpoint/2010/main" val="241517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With these </a:t>
            </a:r>
            <a:r>
              <a:rPr lang="en-GB" sz="1200" kern="1200" dirty="0">
                <a:solidFill>
                  <a:schemeClr val="tx1"/>
                </a:solidFill>
                <a:effectLst/>
                <a:latin typeface="+mn-lt"/>
                <a:ea typeface="+mn-ea"/>
                <a:cs typeface="+mn-cs"/>
              </a:rPr>
              <a:t>objective</a:t>
            </a:r>
            <a:r>
              <a:rPr lang="tr-TR" sz="1200" kern="1200" dirty="0">
                <a:solidFill>
                  <a:schemeClr val="tx1"/>
                </a:solidFill>
                <a:effectLst/>
                <a:latin typeface="+mn-lt"/>
                <a:ea typeface="+mn-ea"/>
                <a:cs typeface="+mn-cs"/>
              </a:rPr>
              <a:t>s</a:t>
            </a:r>
            <a:r>
              <a:rPr lang="en-GB" sz="1200" kern="1200" dirty="0">
                <a:solidFill>
                  <a:schemeClr val="tx1"/>
                </a:solidFill>
                <a:effectLst/>
                <a:latin typeface="+mn-lt"/>
                <a:ea typeface="+mn-ea"/>
                <a:cs typeface="+mn-cs"/>
              </a:rPr>
              <a:t>, the Centre carries out a flagship statistical skills development initiative titled “Statistical Capacity Building Programme (StatCaB)”. </a:t>
            </a:r>
            <a:endParaRPr lang="en-US"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OIC StatCaB Programme was initiated in early 2007. In a shorter period of time, it has become the leading capacity development programme of the SESRIC which acted as an exemplary model for the establishment of other capacity building programmes. </a:t>
            </a:r>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trigger the statistical cooperation linkages and thus contribute to the efforts of OIC countries in improving their statistical systems, the Centre collects information from the NSOs of OIC countries by conducting biennial questionnaires. The findings from these questionnaires enable the Centre to assess the needs and capacities of NSOs of OIC countries. Based on these corresponding needs and capacities, a matching is done among OIC countries to organise short term statistical courses, study visits, and technical missions. In its purest form, these statistical outreach activities facilitated among OIC countries through the OIC StatCaB Programme is built upon the South-South Cooperation (SSC) spirit. To increase the visibility of OIC StatCaB and the contributions of member countries into the Programme, the Centre regularly reports the implemented activities at not only the OIC level but also international levels.</a:t>
            </a: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tr-TR" sz="1000" dirty="0">
              <a:latin typeface="Times New Roman" panose="02020603050405020304" pitchFamily="18" charset="0"/>
              <a:cs typeface="Times New Roman" panose="02020603050405020304" pitchFamily="18" charset="0"/>
            </a:endParaRPr>
          </a:p>
          <a:p>
            <a:pPr algn="just"/>
            <a:endParaRPr lang="en-US" sz="10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9</a:t>
            </a:fld>
            <a:endParaRPr lang="en-US" dirty="0"/>
          </a:p>
        </p:txBody>
      </p:sp>
    </p:spTree>
    <p:extLst>
      <p:ext uri="{BB962C8B-B14F-4D97-AF65-F5344CB8AC3E}">
        <p14:creationId xmlns:p14="http://schemas.microsoft.com/office/powerpoint/2010/main" val="2232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000" b="1" dirty="0">
                <a:latin typeface="Times New Roman" panose="02020603050405020304" pitchFamily="18" charset="0"/>
                <a:cs typeface="Times New Roman" panose="02020603050405020304" pitchFamily="18" charset="0"/>
              </a:rPr>
              <a:t>Since 2007</a:t>
            </a:r>
            <a:r>
              <a:rPr lang="en-GB" sz="1000" dirty="0">
                <a:latin typeface="Times New Roman" panose="02020603050405020304" pitchFamily="18" charset="0"/>
                <a:cs typeface="Times New Roman" panose="02020603050405020304" pitchFamily="18" charset="0"/>
              </a:rPr>
              <a:t>, the Centre has organized </a:t>
            </a:r>
            <a:r>
              <a:rPr lang="en-GB" sz="1000" b="1" dirty="0">
                <a:latin typeface="Times New Roman" panose="02020603050405020304" pitchFamily="18" charset="0"/>
                <a:cs typeface="Times New Roman" panose="02020603050405020304" pitchFamily="18" charset="0"/>
              </a:rPr>
              <a:t>3</a:t>
            </a:r>
            <a:r>
              <a:rPr lang="tr-TR" sz="1000" b="1" dirty="0">
                <a:latin typeface="Times New Roman" panose="02020603050405020304" pitchFamily="18" charset="0"/>
                <a:cs typeface="Times New Roman" panose="02020603050405020304" pitchFamily="18" charset="0"/>
              </a:rPr>
              <a:t>81</a:t>
            </a:r>
            <a:r>
              <a:rPr lang="en-GB" sz="1000" b="1" dirty="0">
                <a:latin typeface="Times New Roman" panose="02020603050405020304" pitchFamily="18" charset="0"/>
                <a:cs typeface="Times New Roman" panose="02020603050405020304" pitchFamily="18" charset="0"/>
              </a:rPr>
              <a:t> statistical activities </a:t>
            </a:r>
            <a:r>
              <a:rPr lang="en-GB" sz="1000" dirty="0">
                <a:latin typeface="Times New Roman" panose="02020603050405020304" pitchFamily="18" charset="0"/>
                <a:cs typeface="Times New Roman" panose="02020603050405020304" pitchFamily="18" charset="0"/>
              </a:rPr>
              <a:t>including </a:t>
            </a:r>
            <a:r>
              <a:rPr lang="en-GB" sz="1000" b="1" dirty="0">
                <a:latin typeface="Times New Roman" panose="02020603050405020304" pitchFamily="18" charset="0"/>
                <a:cs typeface="Times New Roman" panose="02020603050405020304" pitchFamily="18" charset="0"/>
              </a:rPr>
              <a:t>24</a:t>
            </a:r>
            <a:r>
              <a:rPr lang="tr-TR" sz="1000" b="1" dirty="0">
                <a:latin typeface="Times New Roman" panose="02020603050405020304" pitchFamily="18" charset="0"/>
                <a:cs typeface="Times New Roman" panose="02020603050405020304" pitchFamily="18" charset="0"/>
              </a:rPr>
              <a:t>2</a:t>
            </a:r>
            <a:r>
              <a:rPr lang="en-GB" sz="1000" b="1" dirty="0">
                <a:latin typeface="Times New Roman" panose="02020603050405020304" pitchFamily="18" charset="0"/>
                <a:cs typeface="Times New Roman" panose="02020603050405020304" pitchFamily="18" charset="0"/>
              </a:rPr>
              <a:t> short-term statistics courses</a:t>
            </a:r>
            <a:r>
              <a:rPr lang="en-GB" sz="1000" dirty="0">
                <a:latin typeface="Times New Roman" panose="02020603050405020304" pitchFamily="18" charset="0"/>
                <a:cs typeface="Times New Roman" panose="02020603050405020304" pitchFamily="18" charset="0"/>
              </a:rPr>
              <a:t>, </a:t>
            </a:r>
            <a:r>
              <a:rPr lang="en-GB" sz="1000" b="1" dirty="0">
                <a:latin typeface="Times New Roman" panose="02020603050405020304" pitchFamily="18" charset="0"/>
                <a:cs typeface="Times New Roman" panose="02020603050405020304" pitchFamily="18" charset="0"/>
              </a:rPr>
              <a:t>45 study visits, 20 technical missions, 65 international workshops and </a:t>
            </a:r>
            <a:r>
              <a:rPr lang="tr-TR" sz="1000" b="1" dirty="0">
                <a:latin typeface="Times New Roman" panose="02020603050405020304" pitchFamily="18" charset="0"/>
                <a:cs typeface="Times New Roman" panose="02020603050405020304" pitchFamily="18" charset="0"/>
              </a:rPr>
              <a:t>8</a:t>
            </a:r>
            <a:r>
              <a:rPr lang="en-GB" sz="1000" b="1" dirty="0">
                <a:latin typeface="Times New Roman" panose="02020603050405020304" pitchFamily="18" charset="0"/>
                <a:cs typeface="Times New Roman" panose="02020603050405020304" pitchFamily="18" charset="0"/>
              </a:rPr>
              <a:t> Sessions of OIC-StatCom</a:t>
            </a:r>
            <a:r>
              <a:rPr lang="en-GB" sz="1000" dirty="0">
                <a:latin typeface="Times New Roman" panose="02020603050405020304" pitchFamily="18" charset="0"/>
                <a:cs typeface="Times New Roman" panose="02020603050405020304" pitchFamily="18" charset="0"/>
              </a:rPr>
              <a:t> with the participation of </a:t>
            </a:r>
            <a:r>
              <a:rPr lang="en-GB" sz="1000" b="1" dirty="0">
                <a:latin typeface="Times New Roman" panose="02020603050405020304" pitchFamily="18" charset="0"/>
                <a:cs typeface="Times New Roman" panose="02020603050405020304" pitchFamily="18" charset="0"/>
              </a:rPr>
              <a:t>more than 8,000 experts </a:t>
            </a:r>
            <a:r>
              <a:rPr lang="en-GB" sz="1000" dirty="0">
                <a:latin typeface="Times New Roman" panose="02020603050405020304" pitchFamily="18" charset="0"/>
                <a:cs typeface="Times New Roman" panose="02020603050405020304" pitchFamily="18" charset="0"/>
              </a:rPr>
              <a:t>from the NSOs and </a:t>
            </a:r>
            <a:r>
              <a:rPr lang="en-GB" sz="1200" b="0" i="0" kern="1200" dirty="0">
                <a:solidFill>
                  <a:schemeClr val="tx1"/>
                </a:solidFill>
                <a:effectLst/>
                <a:latin typeface="+mn-lt"/>
                <a:ea typeface="+mn-ea"/>
                <a:cs typeface="+mn-cs"/>
              </a:rPr>
              <a:t>constituents of the National Statistical Systems of OIC member </a:t>
            </a:r>
            <a:r>
              <a:rPr lang="en-GB" sz="1000" dirty="0">
                <a:latin typeface="Times New Roman" panose="02020603050405020304" pitchFamily="18" charset="0"/>
                <a:cs typeface="Times New Roman" panose="02020603050405020304" pitchFamily="18" charset="0"/>
              </a:rPr>
              <a:t>countries.</a:t>
            </a:r>
          </a:p>
          <a:p>
            <a:endParaRPr lang="tr-TR"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BD5F1C8-C0E4-48F6-8B15-2B68E23952F8}" type="slidenum">
              <a:rPr lang="en-US" smtClean="0"/>
              <a:t>10</a:t>
            </a:fld>
            <a:endParaRPr lang="en-US" dirty="0"/>
          </a:p>
        </p:txBody>
      </p:sp>
    </p:spTree>
    <p:extLst>
      <p:ext uri="{BB962C8B-B14F-4D97-AF65-F5344CB8AC3E}">
        <p14:creationId xmlns:p14="http://schemas.microsoft.com/office/powerpoint/2010/main" val="397009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325629"/>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4" y="6356352"/>
            <a:ext cx="2133601" cy="365125"/>
          </a:xfrm>
          <a:prstGeom prst="rect">
            <a:avLst/>
          </a:prstGeom>
        </p:spPr>
        <p:txBody>
          <a:bodyPr/>
          <a:lstStyle/>
          <a:p>
            <a:fld id="{EB49C60D-D432-420E-8A73-A3DDAACAD31E}" type="datetimeFigureOut">
              <a:rPr lang="tr-TR" smtClean="0"/>
              <a:t>5.11.2019</a:t>
            </a:fld>
            <a:endParaRPr lang="tr-TR"/>
          </a:p>
        </p:txBody>
      </p:sp>
      <p:sp>
        <p:nvSpPr>
          <p:cNvPr id="3" name="Footer Placeholder 2"/>
          <p:cNvSpPr>
            <a:spLocks noGrp="1"/>
          </p:cNvSpPr>
          <p:nvPr>
            <p:ph type="ftr" sz="quarter" idx="11"/>
          </p:nvPr>
        </p:nvSpPr>
        <p:spPr>
          <a:xfrm>
            <a:off x="3124201" y="6356352"/>
            <a:ext cx="2895600" cy="365125"/>
          </a:xfrm>
          <a:prstGeom prst="rect">
            <a:avLst/>
          </a:prstGeom>
        </p:spPr>
        <p:txBody>
          <a:bodyPr/>
          <a:lstStyle/>
          <a:p>
            <a:endParaRPr lang="tr-TR"/>
          </a:p>
        </p:txBody>
      </p:sp>
      <p:sp>
        <p:nvSpPr>
          <p:cNvPr id="4" name="Slide Number Placeholder 3"/>
          <p:cNvSpPr>
            <a:spLocks noGrp="1"/>
          </p:cNvSpPr>
          <p:nvPr>
            <p:ph type="sldNum" sz="quarter" idx="12"/>
          </p:nvPr>
        </p:nvSpPr>
        <p:spPr>
          <a:xfrm>
            <a:off x="6553205" y="6356352"/>
            <a:ext cx="2133601" cy="365125"/>
          </a:xfrm>
          <a:prstGeom prst="rect">
            <a:avLst/>
          </a:prstGeom>
        </p:spPr>
        <p:txBody>
          <a:bodyPr/>
          <a:lstStyle/>
          <a:p>
            <a:fld id="{018B5F5C-FB59-41C3-BC37-B1DED105941A}" type="slidenum">
              <a:rPr lang="tr-TR" smtClean="0"/>
              <a:t>‹#›</a:t>
            </a:fld>
            <a:endParaRPr lang="tr-TR"/>
          </a:p>
        </p:txBody>
      </p:sp>
    </p:spTree>
    <p:extLst>
      <p:ext uri="{BB962C8B-B14F-4D97-AF65-F5344CB8AC3E}">
        <p14:creationId xmlns:p14="http://schemas.microsoft.com/office/powerpoint/2010/main" val="2721675180"/>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3734793-980A-0041-999F-EE25DEAEC2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a:extLst>
              <a:ext uri="{FF2B5EF4-FFF2-40B4-BE49-F238E27FC236}">
                <a16:creationId xmlns="" xmlns:a16="http://schemas.microsoft.com/office/drawing/2014/main" id="{22F9BC63-ACCE-514D-AE4D-0FE9CCCBE6D2}"/>
              </a:ext>
            </a:extLst>
          </p:cNvPr>
          <p:cNvSpPr>
            <a:spLocks noGrp="1"/>
          </p:cNvSpPr>
          <p:nvPr>
            <p:ph type="title"/>
          </p:nvPr>
        </p:nvSpPr>
        <p:spPr>
          <a:xfrm>
            <a:off x="457200" y="1508787"/>
            <a:ext cx="8229600" cy="1143000"/>
          </a:xfrm>
        </p:spPr>
        <p:txBody>
          <a:bodyPr/>
          <a:lstStyle/>
          <a:p>
            <a:r>
              <a:rPr lang="en-US"/>
              <a:t>Click to edit Master title style</a:t>
            </a:r>
          </a:p>
        </p:txBody>
      </p:sp>
      <p:sp>
        <p:nvSpPr>
          <p:cNvPr id="4" name="Date Placeholder 3">
            <a:extLst>
              <a:ext uri="{FF2B5EF4-FFF2-40B4-BE49-F238E27FC236}">
                <a16:creationId xmlns="" xmlns:a16="http://schemas.microsoft.com/office/drawing/2014/main" id="{81E50288-90CC-5648-9F0A-7DFD3D3D8B0D}"/>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56B1BF1-AD79-6443-94C1-7F3786451AF7}"/>
              </a:ext>
            </a:extLst>
          </p:cNvPr>
          <p:cNvSpPr>
            <a:spLocks noGrp="1"/>
          </p:cNvSpPr>
          <p:nvPr>
            <p:ph type="ftr" sz="quarter" idx="11"/>
          </p:nvPr>
        </p:nvSpPr>
        <p:spPr>
          <a:xfrm>
            <a:off x="3103888" y="6356353"/>
            <a:ext cx="2895600" cy="365125"/>
          </a:xfrm>
        </p:spPr>
        <p:txBody>
          <a:bodyPr/>
          <a:lstStyle>
            <a:lvl1pPr>
              <a:defRPr sz="1300"/>
            </a:lvl1pPr>
          </a:lstStyle>
          <a:p>
            <a:r>
              <a:rPr lang="en-MY">
                <a:solidFill>
                  <a:prstClr val="black"/>
                </a:solidFill>
              </a:rPr>
              <a:t>Copyright PSA</a:t>
            </a:r>
            <a:endParaRPr lang="en-MY" dirty="0">
              <a:solidFill>
                <a:prstClr val="black"/>
              </a:solidFill>
            </a:endParaRPr>
          </a:p>
        </p:txBody>
      </p:sp>
      <p:sp>
        <p:nvSpPr>
          <p:cNvPr id="6" name="Slide Number Placeholder 5">
            <a:extLst>
              <a:ext uri="{FF2B5EF4-FFF2-40B4-BE49-F238E27FC236}">
                <a16:creationId xmlns="" xmlns:a16="http://schemas.microsoft.com/office/drawing/2014/main" id="{B1E47653-1A4B-974A-A74C-E749C6A74993}"/>
              </a:ext>
            </a:extLst>
          </p:cNvPr>
          <p:cNvSpPr>
            <a:spLocks noGrp="1"/>
          </p:cNvSpPr>
          <p:nvPr>
            <p:ph type="sldNum" sz="quarter" idx="12"/>
          </p:nvPr>
        </p:nvSpPr>
        <p:spPr/>
        <p:txBody>
          <a:bodyPr/>
          <a:lstStyle/>
          <a:p>
            <a:fld id="{17B0D29D-1ED6-45DB-9198-640156230535}" type="slidenum">
              <a:rPr lang="en-US" smtClean="0">
                <a:solidFill>
                  <a:prstClr val="black">
                    <a:tint val="75000"/>
                  </a:prstClr>
                </a:solidFill>
              </a:rPr>
              <a:pPr/>
              <a:t>‹#›</a:t>
            </a:fld>
            <a:endParaRPr lang="en-US" dirty="0">
              <a:solidFill>
                <a:prstClr val="black">
                  <a:tint val="75000"/>
                </a:prstClr>
              </a:solidFill>
            </a:endParaRPr>
          </a:p>
        </p:txBody>
      </p:sp>
      <p:sp>
        <p:nvSpPr>
          <p:cNvPr id="12" name="Text Placeholder 2">
            <a:extLst>
              <a:ext uri="{FF2B5EF4-FFF2-40B4-BE49-F238E27FC236}">
                <a16:creationId xmlns="" xmlns:a16="http://schemas.microsoft.com/office/drawing/2014/main" id="{AAF6A5E9-7300-954F-AE83-7F276037E9B3}"/>
              </a:ext>
            </a:extLst>
          </p:cNvPr>
          <p:cNvSpPr>
            <a:spLocks noGrp="1"/>
          </p:cNvSpPr>
          <p:nvPr>
            <p:ph idx="1"/>
          </p:nvPr>
        </p:nvSpPr>
        <p:spPr>
          <a:xfrm>
            <a:off x="457200" y="2852938"/>
            <a:ext cx="8229600" cy="3273231"/>
          </a:xfrm>
          <a:prstGeom prst="rect">
            <a:avLst/>
          </a:prstGeom>
        </p:spPr>
        <p:txBody>
          <a:bodyPr vert="horz" lIns="121829" tIns="60916" rIns="121829" bIns="609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676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653AF94-D402-3B4D-8DD6-9E91421DD7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422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p:cNvPicPr preferRelativeResize="0">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 y="689086"/>
            <a:ext cx="9144000" cy="3601122"/>
          </a:xfrm>
          <a:prstGeom prst="rect">
            <a:avLst/>
          </a:prstGeom>
        </p:spPr>
      </p:pic>
      <p:sp>
        <p:nvSpPr>
          <p:cNvPr id="5" name="Title 4"/>
          <p:cNvSpPr>
            <a:spLocks noGrp="1"/>
          </p:cNvSpPr>
          <p:nvPr>
            <p:ph type="title"/>
          </p:nvPr>
        </p:nvSpPr>
        <p:spPr>
          <a:xfrm>
            <a:off x="685802" y="10125"/>
            <a:ext cx="7770302" cy="669327"/>
          </a:xfrm>
          <a:prstGeom prst="rect">
            <a:avLst/>
          </a:prstGeom>
        </p:spPr>
        <p:txBody>
          <a:bodyPr anchor="ctr"/>
          <a:lstStyle>
            <a:lvl1pPr algn="ctr">
              <a:defRPr sz="32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a:t>Click to edit Master title style</a:t>
            </a:r>
          </a:p>
        </p:txBody>
      </p:sp>
      <p:sp>
        <p:nvSpPr>
          <p:cNvPr id="8" name="Rounded Rectangle 7"/>
          <p:cNvSpPr/>
          <p:nvPr userDrawn="1"/>
        </p:nvSpPr>
        <p:spPr>
          <a:xfrm>
            <a:off x="194733" y="4292600"/>
            <a:ext cx="8729134" cy="23368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p>
        </p:txBody>
      </p:sp>
      <p:sp>
        <p:nvSpPr>
          <p:cNvPr id="37" name="Text Placeholder 34"/>
          <p:cNvSpPr>
            <a:spLocks noGrp="1"/>
          </p:cNvSpPr>
          <p:nvPr>
            <p:ph type="body" sz="quarter" idx="13" hasCustomPrompt="1"/>
          </p:nvPr>
        </p:nvSpPr>
        <p:spPr>
          <a:xfrm>
            <a:off x="808200" y="4646112"/>
            <a:ext cx="7527600" cy="1522800"/>
          </a:xfrm>
          <a:prstGeom prst="rect">
            <a:avLst/>
          </a:prstGeom>
        </p:spPr>
        <p:txBody>
          <a:bodyPr/>
          <a:lstStyle>
            <a:lvl1pPr marL="0" indent="0" algn="ctr">
              <a:buNone/>
              <a:defRPr sz="3600" b="1">
                <a:solidFill>
                  <a:schemeClr val="accent4">
                    <a:lumMod val="75000"/>
                  </a:schemeClr>
                </a:solidFill>
                <a:latin typeface="Times New Roman" panose="02020603050405020304" pitchFamily="18" charset="0"/>
                <a:ea typeface="Open Sans Extrabold" panose="020B0906030804020204" pitchFamily="34" charset="0"/>
                <a:cs typeface="Times New Roman" panose="02020603050405020304" pitchFamily="18" charset="0"/>
              </a:defRPr>
            </a:lvl1pPr>
          </a:lstStyle>
          <a:p>
            <a:pPr lvl="0"/>
            <a:r>
              <a:rPr lang="en-US" dirty="0"/>
              <a:t>Add description here</a:t>
            </a:r>
          </a:p>
        </p:txBody>
      </p:sp>
    </p:spTree>
    <p:extLst>
      <p:ext uri="{BB962C8B-B14F-4D97-AF65-F5344CB8AC3E}">
        <p14:creationId xmlns:p14="http://schemas.microsoft.com/office/powerpoint/2010/main" val="1665944101"/>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in Menu">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A604D65E-B366-4441-9650-5EE8C81B8476}"/>
              </a:ext>
            </a:extLst>
          </p:cNvPr>
          <p:cNvPicPr preferRelativeResize="0">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 y="689086"/>
            <a:ext cx="9144000" cy="3601122"/>
          </a:xfrm>
          <a:prstGeom prst="rect">
            <a:avLst/>
          </a:prstGeom>
        </p:spPr>
      </p:pic>
      <p:sp>
        <p:nvSpPr>
          <p:cNvPr id="5" name="Title 4"/>
          <p:cNvSpPr>
            <a:spLocks noGrp="1"/>
          </p:cNvSpPr>
          <p:nvPr>
            <p:ph type="title"/>
          </p:nvPr>
        </p:nvSpPr>
        <p:spPr>
          <a:xfrm>
            <a:off x="687896" y="10123"/>
            <a:ext cx="7776595" cy="707426"/>
          </a:xfrm>
          <a:prstGeom prst="rect">
            <a:avLst/>
          </a:prstGeom>
        </p:spPr>
        <p:txBody>
          <a:bodyPr anchor="ctr"/>
          <a:lstStyle>
            <a:lvl1pPr algn="ctr">
              <a:defRPr sz="32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a:t>Click to edit Master title style</a:t>
            </a:r>
          </a:p>
        </p:txBody>
      </p:sp>
      <p:sp>
        <p:nvSpPr>
          <p:cNvPr id="6" name="Rectangle 5"/>
          <p:cNvSpPr/>
          <p:nvPr userDrawn="1"/>
        </p:nvSpPr>
        <p:spPr>
          <a:xfrm>
            <a:off x="1067219" y="4294414"/>
            <a:ext cx="2177143" cy="2176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067219" y="2480133"/>
            <a:ext cx="2177143" cy="2176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496129" y="4294414"/>
            <a:ext cx="2177143" cy="2176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925039" y="4294414"/>
            <a:ext cx="2177143" cy="2176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499280" y="2480133"/>
            <a:ext cx="2177143" cy="2176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5925039" y="2480133"/>
            <a:ext cx="2177143" cy="2176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userDrawn="1"/>
        </p:nvSpPr>
        <p:spPr>
          <a:xfrm>
            <a:off x="1785677" y="2744627"/>
            <a:ext cx="740229" cy="74022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4214587" y="2744627"/>
            <a:ext cx="740229" cy="74022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6643496" y="2744627"/>
            <a:ext cx="740229" cy="74022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811446" y="6037771"/>
            <a:ext cx="432917" cy="432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p:cNvSpPr/>
          <p:nvPr userDrawn="1"/>
        </p:nvSpPr>
        <p:spPr>
          <a:xfrm rot="5400000">
            <a:off x="2811443" y="6037769"/>
            <a:ext cx="429768" cy="429768"/>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3017158" y="6244703"/>
            <a:ext cx="193888" cy="193888"/>
          </a:xfrm>
          <a:prstGeom prst="rect">
            <a:avLst/>
          </a:prstGeom>
        </p:spPr>
      </p:pic>
      <p:sp>
        <p:nvSpPr>
          <p:cNvPr id="27" name="Rectangle 26"/>
          <p:cNvSpPr/>
          <p:nvPr userDrawn="1"/>
        </p:nvSpPr>
        <p:spPr>
          <a:xfrm>
            <a:off x="5243506" y="6037771"/>
            <a:ext cx="432917" cy="432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p:cNvSpPr/>
          <p:nvPr userDrawn="1"/>
        </p:nvSpPr>
        <p:spPr>
          <a:xfrm rot="5400000">
            <a:off x="5243503" y="6037769"/>
            <a:ext cx="429768" cy="429768"/>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5449218" y="6244703"/>
            <a:ext cx="193888" cy="193888"/>
          </a:xfrm>
          <a:prstGeom prst="rect">
            <a:avLst/>
          </a:prstGeom>
        </p:spPr>
      </p:pic>
      <p:sp>
        <p:nvSpPr>
          <p:cNvPr id="30" name="Rectangle 29"/>
          <p:cNvSpPr/>
          <p:nvPr userDrawn="1"/>
        </p:nvSpPr>
        <p:spPr>
          <a:xfrm>
            <a:off x="7672415" y="6037771"/>
            <a:ext cx="432917" cy="432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Triangle 30"/>
          <p:cNvSpPr/>
          <p:nvPr userDrawn="1"/>
        </p:nvSpPr>
        <p:spPr>
          <a:xfrm rot="5400000">
            <a:off x="7672412" y="6037769"/>
            <a:ext cx="429768" cy="429768"/>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flipV="1">
            <a:off x="7878127" y="6244703"/>
            <a:ext cx="193888" cy="193888"/>
          </a:xfrm>
          <a:prstGeom prst="rect">
            <a:avLst/>
          </a:prstGeom>
        </p:spPr>
      </p:pic>
      <p:sp>
        <p:nvSpPr>
          <p:cNvPr id="33" name="Text Placeholder 32"/>
          <p:cNvSpPr>
            <a:spLocks noGrp="1"/>
          </p:cNvSpPr>
          <p:nvPr>
            <p:ph type="body" sz="quarter" idx="10" hasCustomPrompt="1"/>
          </p:nvPr>
        </p:nvSpPr>
        <p:spPr>
          <a:xfrm>
            <a:off x="1295365" y="3670300"/>
            <a:ext cx="1720850" cy="774700"/>
          </a:xfrm>
          <a:prstGeom prst="rect">
            <a:avLst/>
          </a:prstGeom>
        </p:spPr>
        <p:txBody>
          <a:bodyPr anchor="ctr"/>
          <a:lstStyle>
            <a:lvl1pPr marL="0" indent="0" algn="ctr">
              <a:buNone/>
              <a:defRPr sz="2400" baseline="0">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Module Title</a:t>
            </a:r>
          </a:p>
          <a:p>
            <a:pPr lvl="0"/>
            <a:r>
              <a:rPr lang="en-US" dirty="0"/>
              <a:t>Goes Here</a:t>
            </a:r>
          </a:p>
        </p:txBody>
      </p:sp>
      <p:sp>
        <p:nvSpPr>
          <p:cNvPr id="35" name="Text Placeholder 34"/>
          <p:cNvSpPr>
            <a:spLocks noGrp="1"/>
          </p:cNvSpPr>
          <p:nvPr>
            <p:ph type="body" sz="quarter" idx="11" hasCustomPrompt="1"/>
          </p:nvPr>
        </p:nvSpPr>
        <p:spPr>
          <a:xfrm>
            <a:off x="1182654" y="4789488"/>
            <a:ext cx="1946275" cy="1141412"/>
          </a:xfrm>
          <a:prstGeom prst="rect">
            <a:avLst/>
          </a:prstGeom>
        </p:spPr>
        <p:txBody>
          <a:bodyPr/>
          <a:lstStyle>
            <a:lvl1pPr marL="0" indent="0">
              <a:buNone/>
              <a:defRPr sz="2000">
                <a:solidFill>
                  <a:schemeClr val="accent4">
                    <a:lumMod val="75000"/>
                  </a:schemeClr>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r>
              <a:rPr lang="en-US" dirty="0"/>
              <a:t>Add description here</a:t>
            </a:r>
          </a:p>
        </p:txBody>
      </p:sp>
      <p:sp>
        <p:nvSpPr>
          <p:cNvPr id="36" name="Text Placeholder 32"/>
          <p:cNvSpPr>
            <a:spLocks noGrp="1"/>
          </p:cNvSpPr>
          <p:nvPr>
            <p:ph type="body" sz="quarter" idx="12" hasCustomPrompt="1"/>
          </p:nvPr>
        </p:nvSpPr>
        <p:spPr>
          <a:xfrm>
            <a:off x="3724275" y="3670300"/>
            <a:ext cx="1720850" cy="774700"/>
          </a:xfrm>
          <a:prstGeom prst="rect">
            <a:avLst/>
          </a:prstGeom>
        </p:spPr>
        <p:txBody>
          <a:bodyPr anchor="ctr"/>
          <a:lstStyle>
            <a:lvl1pPr marL="0" indent="0" algn="ctr">
              <a:buNone/>
              <a:defRPr sz="2400" baseline="0">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Module Title</a:t>
            </a:r>
          </a:p>
          <a:p>
            <a:pPr lvl="0"/>
            <a:r>
              <a:rPr lang="en-US" dirty="0"/>
              <a:t>Goes Here</a:t>
            </a:r>
          </a:p>
        </p:txBody>
      </p:sp>
      <p:sp>
        <p:nvSpPr>
          <p:cNvPr id="37" name="Text Placeholder 34"/>
          <p:cNvSpPr>
            <a:spLocks noGrp="1"/>
          </p:cNvSpPr>
          <p:nvPr>
            <p:ph type="body" sz="quarter" idx="13" hasCustomPrompt="1"/>
          </p:nvPr>
        </p:nvSpPr>
        <p:spPr>
          <a:xfrm>
            <a:off x="3611564" y="4789488"/>
            <a:ext cx="1946275" cy="1141412"/>
          </a:xfrm>
          <a:prstGeom prst="rect">
            <a:avLst/>
          </a:prstGeom>
        </p:spPr>
        <p:txBody>
          <a:bodyPr/>
          <a:lstStyle>
            <a:lvl1pPr marL="0" indent="0">
              <a:buNone/>
              <a:defRPr sz="2000">
                <a:solidFill>
                  <a:schemeClr val="accent4">
                    <a:lumMod val="75000"/>
                  </a:schemeClr>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r>
              <a:rPr lang="en-US" dirty="0"/>
              <a:t>Add description here</a:t>
            </a:r>
          </a:p>
        </p:txBody>
      </p:sp>
      <p:sp>
        <p:nvSpPr>
          <p:cNvPr id="38" name="Text Placeholder 32"/>
          <p:cNvSpPr>
            <a:spLocks noGrp="1"/>
          </p:cNvSpPr>
          <p:nvPr>
            <p:ph type="body" sz="quarter" idx="14" hasCustomPrompt="1"/>
          </p:nvPr>
        </p:nvSpPr>
        <p:spPr>
          <a:xfrm>
            <a:off x="6153184" y="3670300"/>
            <a:ext cx="1720850" cy="774700"/>
          </a:xfrm>
          <a:prstGeom prst="rect">
            <a:avLst/>
          </a:prstGeom>
        </p:spPr>
        <p:txBody>
          <a:bodyPr anchor="ctr"/>
          <a:lstStyle>
            <a:lvl1pPr marL="0" indent="0" algn="ctr">
              <a:buNone/>
              <a:defRPr sz="2400" baseline="0">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Module Title</a:t>
            </a:r>
          </a:p>
          <a:p>
            <a:pPr lvl="0"/>
            <a:r>
              <a:rPr lang="en-US" dirty="0"/>
              <a:t>Goes Here</a:t>
            </a:r>
          </a:p>
        </p:txBody>
      </p:sp>
      <p:sp>
        <p:nvSpPr>
          <p:cNvPr id="39" name="Text Placeholder 34"/>
          <p:cNvSpPr>
            <a:spLocks noGrp="1"/>
          </p:cNvSpPr>
          <p:nvPr>
            <p:ph type="body" sz="quarter" idx="15" hasCustomPrompt="1"/>
          </p:nvPr>
        </p:nvSpPr>
        <p:spPr>
          <a:xfrm>
            <a:off x="6040473" y="4789488"/>
            <a:ext cx="1946275" cy="1141412"/>
          </a:xfrm>
          <a:prstGeom prst="rect">
            <a:avLst/>
          </a:prstGeom>
        </p:spPr>
        <p:txBody>
          <a:bodyPr/>
          <a:lstStyle>
            <a:lvl1pPr marL="0" indent="0">
              <a:buNone/>
              <a:defRPr sz="2000">
                <a:solidFill>
                  <a:schemeClr val="accent4">
                    <a:lumMod val="75000"/>
                  </a:schemeClr>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r>
              <a:rPr lang="en-US" dirty="0"/>
              <a:t>Add description here</a:t>
            </a:r>
          </a:p>
        </p:txBody>
      </p:sp>
    </p:spTree>
    <p:extLst>
      <p:ext uri="{BB962C8B-B14F-4D97-AF65-F5344CB8AC3E}">
        <p14:creationId xmlns:p14="http://schemas.microsoft.com/office/powerpoint/2010/main" val="2209766167"/>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B7EA070B-5113-49FF-A338-AB9884AC6B54}"/>
              </a:ext>
            </a:extLst>
          </p:cNvPr>
          <p:cNvPicPr preferRelativeResize="0">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 y="689086"/>
            <a:ext cx="9144000" cy="3601122"/>
          </a:xfrm>
          <a:prstGeom prst="rect">
            <a:avLst/>
          </a:prstGeom>
        </p:spPr>
      </p:pic>
      <p:sp>
        <p:nvSpPr>
          <p:cNvPr id="5" name="Title 4"/>
          <p:cNvSpPr>
            <a:spLocks noGrp="1"/>
          </p:cNvSpPr>
          <p:nvPr>
            <p:ph type="title"/>
          </p:nvPr>
        </p:nvSpPr>
        <p:spPr>
          <a:xfrm>
            <a:off x="628650" y="10125"/>
            <a:ext cx="7835842" cy="603063"/>
          </a:xfrm>
          <a:prstGeom prst="rect">
            <a:avLst/>
          </a:prstGeom>
        </p:spPr>
        <p:txBody>
          <a:bodyPr anchor="ctr"/>
          <a:lstStyle>
            <a:lvl1pPr algn="ctr">
              <a:defRPr sz="32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a:t>Click to edit Master title style</a:t>
            </a:r>
          </a:p>
        </p:txBody>
      </p:sp>
      <p:sp>
        <p:nvSpPr>
          <p:cNvPr id="6" name="Rectangle 5"/>
          <p:cNvSpPr/>
          <p:nvPr userDrawn="1"/>
        </p:nvSpPr>
        <p:spPr>
          <a:xfrm>
            <a:off x="1067219" y="4294414"/>
            <a:ext cx="2177143" cy="21762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067219" y="2483282"/>
            <a:ext cx="2177143" cy="3987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3244362" y="2480135"/>
            <a:ext cx="4857820" cy="39905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userDrawn="1"/>
        </p:nvSpPr>
        <p:spPr>
          <a:xfrm>
            <a:off x="1785677" y="2744627"/>
            <a:ext cx="740229" cy="74022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7672415" y="6037771"/>
            <a:ext cx="432917" cy="432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Triangle 30"/>
          <p:cNvSpPr/>
          <p:nvPr userDrawn="1"/>
        </p:nvSpPr>
        <p:spPr>
          <a:xfrm rot="5400000">
            <a:off x="7672412" y="6037769"/>
            <a:ext cx="429768" cy="429768"/>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7878127" y="6244703"/>
            <a:ext cx="193888" cy="193888"/>
          </a:xfrm>
          <a:prstGeom prst="rect">
            <a:avLst/>
          </a:prstGeom>
        </p:spPr>
      </p:pic>
      <p:sp>
        <p:nvSpPr>
          <p:cNvPr id="33" name="Text Placeholder 32"/>
          <p:cNvSpPr>
            <a:spLocks noGrp="1"/>
          </p:cNvSpPr>
          <p:nvPr>
            <p:ph type="body" sz="quarter" idx="10" hasCustomPrompt="1"/>
          </p:nvPr>
        </p:nvSpPr>
        <p:spPr>
          <a:xfrm>
            <a:off x="1295365" y="3670301"/>
            <a:ext cx="1720850" cy="1909233"/>
          </a:xfrm>
          <a:prstGeom prst="rect">
            <a:avLst/>
          </a:prstGeom>
        </p:spPr>
        <p:txBody>
          <a:bodyPr anchor="ctr"/>
          <a:lstStyle>
            <a:lvl1pPr marL="0" indent="0" algn="ctr">
              <a:buNone/>
              <a:defRPr sz="3200" baseline="0">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Module Title</a:t>
            </a:r>
          </a:p>
          <a:p>
            <a:pPr lvl="0"/>
            <a:r>
              <a:rPr lang="en-US" dirty="0"/>
              <a:t>Goes Here</a:t>
            </a:r>
          </a:p>
        </p:txBody>
      </p:sp>
      <p:sp>
        <p:nvSpPr>
          <p:cNvPr id="39" name="Text Placeholder 34"/>
          <p:cNvSpPr>
            <a:spLocks noGrp="1"/>
          </p:cNvSpPr>
          <p:nvPr>
            <p:ph type="body" sz="quarter" idx="15" hasCustomPrompt="1"/>
          </p:nvPr>
        </p:nvSpPr>
        <p:spPr>
          <a:xfrm>
            <a:off x="3472509" y="3671888"/>
            <a:ext cx="4405618" cy="1141412"/>
          </a:xfrm>
          <a:prstGeom prst="rect">
            <a:avLst/>
          </a:prstGeom>
        </p:spPr>
        <p:txBody>
          <a:bodyPr/>
          <a:lstStyle>
            <a:lvl1pPr marL="0" indent="0">
              <a:buNone/>
              <a:defRPr sz="2800">
                <a:solidFill>
                  <a:schemeClr val="accent4">
                    <a:lumMod val="75000"/>
                  </a:schemeClr>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r>
              <a:rPr lang="en-US" dirty="0"/>
              <a:t>Add description here</a:t>
            </a:r>
          </a:p>
        </p:txBody>
      </p:sp>
    </p:spTree>
    <p:extLst>
      <p:ext uri="{BB962C8B-B14F-4D97-AF65-F5344CB8AC3E}">
        <p14:creationId xmlns:p14="http://schemas.microsoft.com/office/powerpoint/2010/main" val="2372756299"/>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nel">
    <p:spTree>
      <p:nvGrpSpPr>
        <p:cNvPr id="1" name=""/>
        <p:cNvGrpSpPr/>
        <p:nvPr/>
      </p:nvGrpSpPr>
      <p:grpSpPr>
        <a:xfrm>
          <a:off x="0" y="0"/>
          <a:ext cx="0" cy="0"/>
          <a:chOff x="0" y="0"/>
          <a:chExt cx="0" cy="0"/>
        </a:xfrm>
      </p:grpSpPr>
      <p:sp>
        <p:nvSpPr>
          <p:cNvPr id="5" name="Title 4"/>
          <p:cNvSpPr>
            <a:spLocks noGrp="1"/>
          </p:cNvSpPr>
          <p:nvPr>
            <p:ph type="title"/>
          </p:nvPr>
        </p:nvSpPr>
        <p:spPr>
          <a:xfrm>
            <a:off x="673100" y="10125"/>
            <a:ext cx="7791392" cy="677772"/>
          </a:xfrm>
          <a:prstGeom prst="rect">
            <a:avLst/>
          </a:prstGeom>
        </p:spPr>
        <p:txBody>
          <a:bodyPr anchor="ctr"/>
          <a:lstStyle>
            <a:lvl1pPr algn="ctr">
              <a:defRPr sz="32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a:t>Click to edit Master title style</a:t>
            </a:r>
          </a:p>
        </p:txBody>
      </p:sp>
      <p:sp>
        <p:nvSpPr>
          <p:cNvPr id="4" name="Rectangle 3"/>
          <p:cNvSpPr/>
          <p:nvPr userDrawn="1"/>
        </p:nvSpPr>
        <p:spPr>
          <a:xfrm>
            <a:off x="191387" y="784638"/>
            <a:ext cx="4359348" cy="58765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4807411" y="838202"/>
            <a:ext cx="4145416" cy="5823857"/>
          </a:xfrm>
          <a:prstGeom prst="rect">
            <a:avLst/>
          </a:prstGeom>
        </p:spPr>
        <p:txBody>
          <a:bodyPr/>
          <a:lstStyle>
            <a:lvl1pPr marL="0" indent="0">
              <a:buNone/>
              <a:defRPr sz="24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endParaRPr lang="en-US" dirty="0"/>
          </a:p>
        </p:txBody>
      </p:sp>
      <p:sp>
        <p:nvSpPr>
          <p:cNvPr id="9" name="Text Placeholder 8"/>
          <p:cNvSpPr>
            <a:spLocks noGrp="1"/>
          </p:cNvSpPr>
          <p:nvPr>
            <p:ph type="body" sz="quarter" idx="11" hasCustomPrompt="1"/>
          </p:nvPr>
        </p:nvSpPr>
        <p:spPr>
          <a:xfrm>
            <a:off x="235410" y="902503"/>
            <a:ext cx="4118877" cy="495300"/>
          </a:xfrm>
          <a:prstGeom prst="rect">
            <a:avLst/>
          </a:prstGeom>
        </p:spPr>
        <p:txBody>
          <a:bodyPr anchor="ctr"/>
          <a:lstStyle>
            <a:lvl1pPr marL="0" indent="0" algn="l" defTabSz="914400" rtl="0" eaLnBrk="1" latinLnBrk="0" hangingPunct="1">
              <a:buFontTx/>
              <a:buNone/>
              <a:defRPr lang="en-US" sz="2800" b="1"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Add title here</a:t>
            </a:r>
          </a:p>
        </p:txBody>
      </p:sp>
      <p:sp>
        <p:nvSpPr>
          <p:cNvPr id="11" name="Text Placeholder 10"/>
          <p:cNvSpPr>
            <a:spLocks noGrp="1"/>
          </p:cNvSpPr>
          <p:nvPr>
            <p:ph type="body" sz="quarter" idx="12" hasCustomPrompt="1"/>
          </p:nvPr>
        </p:nvSpPr>
        <p:spPr>
          <a:xfrm>
            <a:off x="235410" y="1397803"/>
            <a:ext cx="4118877" cy="1376363"/>
          </a:xfrm>
          <a:prstGeom prst="rect">
            <a:avLst/>
          </a:prstGeom>
        </p:spPr>
        <p:txBody>
          <a:bodyPr/>
          <a:lstStyle>
            <a:lvl1pPr marL="0" indent="0">
              <a:buNone/>
              <a:defRPr sz="28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body text</a:t>
            </a:r>
          </a:p>
        </p:txBody>
      </p:sp>
    </p:spTree>
    <p:extLst>
      <p:ext uri="{BB962C8B-B14F-4D97-AF65-F5344CB8AC3E}">
        <p14:creationId xmlns:p14="http://schemas.microsoft.com/office/powerpoint/2010/main" val="2786798728"/>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nel">
    <p:spTree>
      <p:nvGrpSpPr>
        <p:cNvPr id="1" name=""/>
        <p:cNvGrpSpPr/>
        <p:nvPr/>
      </p:nvGrpSpPr>
      <p:grpSpPr>
        <a:xfrm>
          <a:off x="0" y="0"/>
          <a:ext cx="0" cy="0"/>
          <a:chOff x="0" y="0"/>
          <a:chExt cx="0" cy="0"/>
        </a:xfrm>
      </p:grpSpPr>
      <p:sp>
        <p:nvSpPr>
          <p:cNvPr id="33" name="Rectangle 32"/>
          <p:cNvSpPr/>
          <p:nvPr userDrawn="1"/>
        </p:nvSpPr>
        <p:spPr>
          <a:xfrm>
            <a:off x="0" y="3827541"/>
            <a:ext cx="9144000" cy="30304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4"/>
          <p:cNvSpPr>
            <a:spLocks noGrp="1"/>
          </p:cNvSpPr>
          <p:nvPr>
            <p:ph type="title"/>
          </p:nvPr>
        </p:nvSpPr>
        <p:spPr>
          <a:xfrm>
            <a:off x="692150" y="10125"/>
            <a:ext cx="7772342" cy="682027"/>
          </a:xfrm>
          <a:prstGeom prst="rect">
            <a:avLst/>
          </a:prstGeom>
        </p:spPr>
        <p:txBody>
          <a:bodyPr anchor="ctr"/>
          <a:lstStyle>
            <a:lvl1pPr algn="ctr">
              <a:defRPr sz="32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a:t>Click to edit Master title style</a:t>
            </a:r>
          </a:p>
        </p:txBody>
      </p:sp>
      <p:sp>
        <p:nvSpPr>
          <p:cNvPr id="9" name="Text Placeholder 8"/>
          <p:cNvSpPr>
            <a:spLocks noGrp="1"/>
          </p:cNvSpPr>
          <p:nvPr>
            <p:ph type="body" sz="quarter" idx="11" hasCustomPrompt="1"/>
          </p:nvPr>
        </p:nvSpPr>
        <p:spPr>
          <a:xfrm>
            <a:off x="628651" y="884845"/>
            <a:ext cx="7886700" cy="495300"/>
          </a:xfrm>
          <a:prstGeom prst="rect">
            <a:avLst/>
          </a:prstGeom>
        </p:spPr>
        <p:txBody>
          <a:bodyPr anchor="ctr"/>
          <a:lstStyle>
            <a:lvl1pPr marL="0" indent="0" algn="l" defTabSz="914400" rtl="0" eaLnBrk="1" latinLnBrk="0" hangingPunct="1">
              <a:buFontTx/>
              <a:buNone/>
              <a:defRPr lang="en-US" sz="2800" b="1"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Add title here</a:t>
            </a:r>
          </a:p>
        </p:txBody>
      </p:sp>
      <p:sp>
        <p:nvSpPr>
          <p:cNvPr id="11" name="Text Placeholder 10"/>
          <p:cNvSpPr>
            <a:spLocks noGrp="1"/>
          </p:cNvSpPr>
          <p:nvPr>
            <p:ph type="body" sz="quarter" idx="12" hasCustomPrompt="1"/>
          </p:nvPr>
        </p:nvSpPr>
        <p:spPr>
          <a:xfrm>
            <a:off x="628651" y="1380146"/>
            <a:ext cx="7886700" cy="1376363"/>
          </a:xfrm>
          <a:prstGeom prst="rect">
            <a:avLst/>
          </a:prstGeom>
        </p:spPr>
        <p:txBody>
          <a:bodyPr/>
          <a:lstStyle>
            <a:lvl1pPr marL="0" indent="0">
              <a:buNone/>
              <a:defRPr sz="28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body text</a:t>
            </a:r>
          </a:p>
        </p:txBody>
      </p:sp>
      <p:sp>
        <p:nvSpPr>
          <p:cNvPr id="8" name="Rectangle 7"/>
          <p:cNvSpPr/>
          <p:nvPr userDrawn="1"/>
        </p:nvSpPr>
        <p:spPr>
          <a:xfrm>
            <a:off x="1054520" y="3833707"/>
            <a:ext cx="2177143" cy="22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p:cNvSpPr/>
          <p:nvPr userDrawn="1"/>
        </p:nvSpPr>
        <p:spPr>
          <a:xfrm>
            <a:off x="1054520" y="3089191"/>
            <a:ext cx="2177143" cy="7383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Rectangle 13"/>
          <p:cNvSpPr/>
          <p:nvPr userDrawn="1"/>
        </p:nvSpPr>
        <p:spPr>
          <a:xfrm>
            <a:off x="3483429" y="3089191"/>
            <a:ext cx="2177143" cy="738348"/>
          </a:xfrm>
          <a:prstGeom prst="rect">
            <a:avLst/>
          </a:prstGeom>
          <a:solidFill>
            <a:srgbClr val="A6C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914964" y="3089191"/>
            <a:ext cx="2177143" cy="7383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Rectangle 15"/>
          <p:cNvSpPr/>
          <p:nvPr userDrawn="1"/>
        </p:nvSpPr>
        <p:spPr>
          <a:xfrm>
            <a:off x="3483429" y="3833707"/>
            <a:ext cx="2177143" cy="22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userDrawn="1"/>
        </p:nvSpPr>
        <p:spPr>
          <a:xfrm>
            <a:off x="5914964" y="3833707"/>
            <a:ext cx="2177143" cy="22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 Placeholder 8"/>
          <p:cNvSpPr>
            <a:spLocks noGrp="1"/>
          </p:cNvSpPr>
          <p:nvPr>
            <p:ph type="body" sz="quarter" idx="13" hasCustomPrompt="1"/>
          </p:nvPr>
        </p:nvSpPr>
        <p:spPr>
          <a:xfrm>
            <a:off x="1152825" y="3237734"/>
            <a:ext cx="1980533" cy="495300"/>
          </a:xfrm>
          <a:prstGeom prst="rect">
            <a:avLst/>
          </a:prstGeom>
        </p:spPr>
        <p:txBody>
          <a:bodyPr anchor="ctr"/>
          <a:lstStyle>
            <a:lvl1pPr marL="0" indent="0" algn="ctr" defTabSz="914400" rtl="0" eaLnBrk="1" latinLnBrk="0" hangingPunct="1">
              <a:buFontTx/>
              <a:buNone/>
              <a:defRPr lang="en-US" sz="2800" b="1"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Add title here</a:t>
            </a:r>
          </a:p>
        </p:txBody>
      </p:sp>
      <p:sp>
        <p:nvSpPr>
          <p:cNvPr id="25" name="Text Placeholder 10"/>
          <p:cNvSpPr>
            <a:spLocks noGrp="1"/>
          </p:cNvSpPr>
          <p:nvPr>
            <p:ph type="body" sz="quarter" idx="14" hasCustomPrompt="1"/>
          </p:nvPr>
        </p:nvSpPr>
        <p:spPr>
          <a:xfrm>
            <a:off x="1120167" y="3899758"/>
            <a:ext cx="2045849" cy="1376363"/>
          </a:xfrm>
          <a:prstGeom prst="rect">
            <a:avLst/>
          </a:prstGeom>
        </p:spPr>
        <p:txBody>
          <a:bodyPr/>
          <a:lstStyle>
            <a:lvl1pPr marL="0" indent="0">
              <a:buNone/>
              <a:defRPr sz="24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body text</a:t>
            </a:r>
          </a:p>
        </p:txBody>
      </p:sp>
      <p:sp>
        <p:nvSpPr>
          <p:cNvPr id="27" name="Rectangle 26"/>
          <p:cNvSpPr/>
          <p:nvPr userDrawn="1"/>
        </p:nvSpPr>
        <p:spPr>
          <a:xfrm>
            <a:off x="3483429" y="3089191"/>
            <a:ext cx="2177143" cy="7383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9" name="Text Placeholder 8"/>
          <p:cNvSpPr>
            <a:spLocks noGrp="1"/>
          </p:cNvSpPr>
          <p:nvPr>
            <p:ph type="body" sz="quarter" idx="15" hasCustomPrompt="1"/>
          </p:nvPr>
        </p:nvSpPr>
        <p:spPr>
          <a:xfrm>
            <a:off x="3581735" y="3237734"/>
            <a:ext cx="1980533" cy="495300"/>
          </a:xfrm>
          <a:prstGeom prst="rect">
            <a:avLst/>
          </a:prstGeom>
        </p:spPr>
        <p:txBody>
          <a:bodyPr anchor="ctr"/>
          <a:lstStyle>
            <a:lvl1pPr marL="0" indent="0" algn="ctr" defTabSz="914400" rtl="0" eaLnBrk="1" latinLnBrk="0" hangingPunct="1">
              <a:buFontTx/>
              <a:buNone/>
              <a:defRPr lang="en-US" sz="2800" b="1"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Add title here</a:t>
            </a:r>
          </a:p>
        </p:txBody>
      </p:sp>
      <p:sp>
        <p:nvSpPr>
          <p:cNvPr id="30" name="Text Placeholder 10"/>
          <p:cNvSpPr>
            <a:spLocks noGrp="1"/>
          </p:cNvSpPr>
          <p:nvPr>
            <p:ph type="body" sz="quarter" idx="16" hasCustomPrompt="1"/>
          </p:nvPr>
        </p:nvSpPr>
        <p:spPr>
          <a:xfrm>
            <a:off x="3549076" y="3899758"/>
            <a:ext cx="2045849" cy="1376363"/>
          </a:xfrm>
          <a:prstGeom prst="rect">
            <a:avLst/>
          </a:prstGeom>
        </p:spPr>
        <p:txBody>
          <a:bodyPr/>
          <a:lstStyle>
            <a:lvl1pPr marL="0" indent="0">
              <a:buNone/>
              <a:defRPr sz="24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body text</a:t>
            </a:r>
          </a:p>
        </p:txBody>
      </p:sp>
      <p:sp>
        <p:nvSpPr>
          <p:cNvPr id="31" name="Text Placeholder 8"/>
          <p:cNvSpPr>
            <a:spLocks noGrp="1"/>
          </p:cNvSpPr>
          <p:nvPr>
            <p:ph type="body" sz="quarter" idx="17" hasCustomPrompt="1"/>
          </p:nvPr>
        </p:nvSpPr>
        <p:spPr>
          <a:xfrm>
            <a:off x="6013269" y="3237734"/>
            <a:ext cx="1980533" cy="495300"/>
          </a:xfrm>
          <a:prstGeom prst="rect">
            <a:avLst/>
          </a:prstGeom>
        </p:spPr>
        <p:txBody>
          <a:bodyPr anchor="ctr"/>
          <a:lstStyle>
            <a:lvl1pPr marL="0" indent="0" algn="ctr" defTabSz="914400" rtl="0" eaLnBrk="1" latinLnBrk="0" hangingPunct="1">
              <a:buFontTx/>
              <a:buNone/>
              <a:defRPr lang="en-US" sz="2800" b="1"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Add title here</a:t>
            </a:r>
          </a:p>
        </p:txBody>
      </p:sp>
      <p:sp>
        <p:nvSpPr>
          <p:cNvPr id="32" name="Text Placeholder 10"/>
          <p:cNvSpPr>
            <a:spLocks noGrp="1"/>
          </p:cNvSpPr>
          <p:nvPr>
            <p:ph type="body" sz="quarter" idx="18" hasCustomPrompt="1"/>
          </p:nvPr>
        </p:nvSpPr>
        <p:spPr>
          <a:xfrm>
            <a:off x="5980611" y="3899758"/>
            <a:ext cx="2045849" cy="1376363"/>
          </a:xfrm>
          <a:prstGeom prst="rect">
            <a:avLst/>
          </a:prstGeom>
        </p:spPr>
        <p:txBody>
          <a:bodyPr/>
          <a:lstStyle>
            <a:lvl1pPr marL="0" indent="0">
              <a:buNone/>
              <a:defRPr sz="20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body text</a:t>
            </a:r>
          </a:p>
        </p:txBody>
      </p:sp>
    </p:spTree>
    <p:extLst>
      <p:ext uri="{BB962C8B-B14F-4D97-AF65-F5344CB8AC3E}">
        <p14:creationId xmlns:p14="http://schemas.microsoft.com/office/powerpoint/2010/main" val="838226123"/>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panel">
    <p:spTree>
      <p:nvGrpSpPr>
        <p:cNvPr id="1" name=""/>
        <p:cNvGrpSpPr/>
        <p:nvPr/>
      </p:nvGrpSpPr>
      <p:grpSpPr>
        <a:xfrm>
          <a:off x="0" y="0"/>
          <a:ext cx="0" cy="0"/>
          <a:chOff x="0" y="0"/>
          <a:chExt cx="0" cy="0"/>
        </a:xfrm>
      </p:grpSpPr>
      <p:sp>
        <p:nvSpPr>
          <p:cNvPr id="5" name="Title 4"/>
          <p:cNvSpPr>
            <a:spLocks noGrp="1"/>
          </p:cNvSpPr>
          <p:nvPr>
            <p:ph type="title"/>
          </p:nvPr>
        </p:nvSpPr>
        <p:spPr>
          <a:xfrm>
            <a:off x="673100" y="10125"/>
            <a:ext cx="7791392" cy="677772"/>
          </a:xfrm>
          <a:prstGeom prst="rect">
            <a:avLst/>
          </a:prstGeom>
        </p:spPr>
        <p:txBody>
          <a:bodyPr anchor="ctr"/>
          <a:lstStyle>
            <a:lvl1pPr algn="ctr">
              <a:defRPr sz="32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a:t>Click to edit Master title style</a:t>
            </a:r>
          </a:p>
        </p:txBody>
      </p:sp>
      <p:sp>
        <p:nvSpPr>
          <p:cNvPr id="4" name="Rectangle 3"/>
          <p:cNvSpPr/>
          <p:nvPr userDrawn="1"/>
        </p:nvSpPr>
        <p:spPr>
          <a:xfrm>
            <a:off x="4572000" y="876300"/>
            <a:ext cx="4572001" cy="59817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Content Placeholder 6"/>
          <p:cNvSpPr>
            <a:spLocks noGrp="1"/>
          </p:cNvSpPr>
          <p:nvPr>
            <p:ph sz="quarter" idx="10"/>
          </p:nvPr>
        </p:nvSpPr>
        <p:spPr>
          <a:xfrm>
            <a:off x="309576" y="902503"/>
            <a:ext cx="4145416" cy="5759554"/>
          </a:xfrm>
          <a:prstGeom prst="rect">
            <a:avLst/>
          </a:prstGeom>
        </p:spPr>
        <p:txBody>
          <a:bodyPr/>
          <a:lstStyle>
            <a:lvl1pPr marL="0" indent="0">
              <a:buNone/>
              <a:defRPr sz="28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endParaRPr lang="en-US" dirty="0"/>
          </a:p>
        </p:txBody>
      </p:sp>
      <p:sp>
        <p:nvSpPr>
          <p:cNvPr id="9" name="Text Placeholder 8"/>
          <p:cNvSpPr>
            <a:spLocks noGrp="1"/>
          </p:cNvSpPr>
          <p:nvPr>
            <p:ph type="body" sz="quarter" idx="11" hasCustomPrompt="1"/>
          </p:nvPr>
        </p:nvSpPr>
        <p:spPr>
          <a:xfrm>
            <a:off x="4798561" y="1207303"/>
            <a:ext cx="4118877" cy="495300"/>
          </a:xfrm>
          <a:prstGeom prst="rect">
            <a:avLst/>
          </a:prstGeom>
        </p:spPr>
        <p:txBody>
          <a:bodyPr anchor="ctr"/>
          <a:lstStyle>
            <a:lvl1pPr marL="0" indent="0" algn="l" defTabSz="914400" rtl="0" eaLnBrk="1" latinLnBrk="0" hangingPunct="1">
              <a:buFontTx/>
              <a:buNone/>
              <a:defRPr lang="en-US" sz="2800" b="1" i="0"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Add title here</a:t>
            </a:r>
          </a:p>
        </p:txBody>
      </p:sp>
      <p:sp>
        <p:nvSpPr>
          <p:cNvPr id="11" name="Text Placeholder 10"/>
          <p:cNvSpPr>
            <a:spLocks noGrp="1"/>
          </p:cNvSpPr>
          <p:nvPr>
            <p:ph type="body" sz="quarter" idx="12" hasCustomPrompt="1"/>
          </p:nvPr>
        </p:nvSpPr>
        <p:spPr>
          <a:xfrm>
            <a:off x="4798560" y="1867705"/>
            <a:ext cx="4118877" cy="1376363"/>
          </a:xfrm>
          <a:prstGeom prst="rect">
            <a:avLst/>
          </a:prstGeom>
        </p:spPr>
        <p:txBody>
          <a:bodyPr/>
          <a:lstStyle>
            <a:lvl1pPr marL="0" indent="0">
              <a:buNone/>
              <a:defRPr sz="28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body text</a:t>
            </a:r>
          </a:p>
        </p:txBody>
      </p:sp>
    </p:spTree>
    <p:extLst>
      <p:ext uri="{BB962C8B-B14F-4D97-AF65-F5344CB8AC3E}">
        <p14:creationId xmlns:p14="http://schemas.microsoft.com/office/powerpoint/2010/main" val="3702272358"/>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pper panel">
    <p:spTree>
      <p:nvGrpSpPr>
        <p:cNvPr id="1" name=""/>
        <p:cNvGrpSpPr/>
        <p:nvPr/>
      </p:nvGrpSpPr>
      <p:grpSpPr>
        <a:xfrm>
          <a:off x="0" y="0"/>
          <a:ext cx="0" cy="0"/>
          <a:chOff x="0" y="0"/>
          <a:chExt cx="0" cy="0"/>
        </a:xfrm>
      </p:grpSpPr>
      <p:sp>
        <p:nvSpPr>
          <p:cNvPr id="5" name="Title 4"/>
          <p:cNvSpPr>
            <a:spLocks noGrp="1"/>
          </p:cNvSpPr>
          <p:nvPr>
            <p:ph type="title"/>
          </p:nvPr>
        </p:nvSpPr>
        <p:spPr>
          <a:xfrm>
            <a:off x="673100" y="0"/>
            <a:ext cx="7783003" cy="666750"/>
          </a:xfrm>
          <a:prstGeom prst="rect">
            <a:avLst/>
          </a:prstGeom>
        </p:spPr>
        <p:txBody>
          <a:bodyPr anchor="ctr"/>
          <a:lstStyle>
            <a:lvl1pPr algn="ctr">
              <a:defRPr sz="28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a:t>Click to edit Master title style</a:t>
            </a:r>
          </a:p>
        </p:txBody>
      </p:sp>
      <p:sp>
        <p:nvSpPr>
          <p:cNvPr id="3" name="Rectangle 2"/>
          <p:cNvSpPr/>
          <p:nvPr userDrawn="1"/>
        </p:nvSpPr>
        <p:spPr>
          <a:xfrm>
            <a:off x="0" y="4670958"/>
            <a:ext cx="9144000" cy="613186"/>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3657602"/>
            <a:ext cx="9144000" cy="32003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Content Placeholder 6"/>
          <p:cNvSpPr>
            <a:spLocks noGrp="1"/>
          </p:cNvSpPr>
          <p:nvPr>
            <p:ph sz="quarter" idx="10"/>
          </p:nvPr>
        </p:nvSpPr>
        <p:spPr>
          <a:xfrm>
            <a:off x="285750" y="828677"/>
            <a:ext cx="8597900" cy="2711967"/>
          </a:xfrm>
          <a:prstGeom prst="rect">
            <a:avLst/>
          </a:prstGeom>
        </p:spPr>
        <p:txBody>
          <a:bodyPr/>
          <a:lstStyle>
            <a:lvl1pPr marL="0" indent="0">
              <a:buNone/>
              <a:defRPr sz="24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endParaRPr lang="en-US" dirty="0"/>
          </a:p>
        </p:txBody>
      </p:sp>
      <p:sp>
        <p:nvSpPr>
          <p:cNvPr id="9" name="Text Placeholder 8"/>
          <p:cNvSpPr>
            <a:spLocks noGrp="1"/>
          </p:cNvSpPr>
          <p:nvPr>
            <p:ph type="body" sz="quarter" idx="11" hasCustomPrompt="1"/>
          </p:nvPr>
        </p:nvSpPr>
        <p:spPr>
          <a:xfrm>
            <a:off x="583406" y="4175658"/>
            <a:ext cx="7977188" cy="495300"/>
          </a:xfrm>
          <a:prstGeom prst="rect">
            <a:avLst/>
          </a:prstGeom>
        </p:spPr>
        <p:txBody>
          <a:bodyPr anchor="ctr"/>
          <a:lstStyle>
            <a:lvl1pPr marL="0" indent="0" algn="l" defTabSz="914400" rtl="0" eaLnBrk="1" latinLnBrk="0" hangingPunct="1">
              <a:buFontTx/>
              <a:buNone/>
              <a:defRPr lang="en-US" sz="2800" b="1" kern="1200" dirty="0" smtClean="0">
                <a:solidFill>
                  <a:schemeClr val="tx1"/>
                </a:solidFill>
                <a:latin typeface="Times New Roman" panose="02020603050405020304" pitchFamily="18" charset="0"/>
                <a:ea typeface="Open Sans Extrabold" panose="020B0906030804020204" pitchFamily="34" charset="0"/>
                <a:cs typeface="Times New Roman" panose="02020603050405020304" pitchFamily="18" charset="0"/>
              </a:defRPr>
            </a:lvl1pPr>
            <a:lvl2pPr marL="457200" indent="0">
              <a:buFontTx/>
              <a:buNone/>
              <a:defRPr sz="20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buFontTx/>
              <a:buNone/>
              <a:defRPr sz="18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buFontTx/>
              <a:buNone/>
              <a:defRPr sz="1600">
                <a:solidFill>
                  <a:srgbClr val="4B4B4B"/>
                </a:solidFill>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Add title here</a:t>
            </a:r>
          </a:p>
        </p:txBody>
      </p:sp>
      <p:sp>
        <p:nvSpPr>
          <p:cNvPr id="11" name="Text Placeholder 10"/>
          <p:cNvSpPr>
            <a:spLocks noGrp="1"/>
          </p:cNvSpPr>
          <p:nvPr>
            <p:ph type="body" sz="quarter" idx="12" hasCustomPrompt="1"/>
          </p:nvPr>
        </p:nvSpPr>
        <p:spPr>
          <a:xfrm>
            <a:off x="583406" y="4977553"/>
            <a:ext cx="7977188" cy="1376363"/>
          </a:xfrm>
          <a:prstGeom prst="rect">
            <a:avLst/>
          </a:prstGeom>
        </p:spPr>
        <p:txBody>
          <a:bodyPr/>
          <a:lstStyle>
            <a:lvl1pPr marL="0" indent="0">
              <a:buNone/>
              <a:defRPr sz="24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vl2pPr marL="457200" indent="0">
              <a:buNone/>
              <a:defRPr sz="1600">
                <a:solidFill>
                  <a:srgbClr val="4B4B4B"/>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400">
                <a:solidFill>
                  <a:srgbClr val="4B4B4B"/>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200">
                <a:solidFill>
                  <a:srgbClr val="4B4B4B"/>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body text</a:t>
            </a:r>
          </a:p>
        </p:txBody>
      </p:sp>
    </p:spTree>
    <p:extLst>
      <p:ext uri="{BB962C8B-B14F-4D97-AF65-F5344CB8AC3E}">
        <p14:creationId xmlns:p14="http://schemas.microsoft.com/office/powerpoint/2010/main" val="595340867"/>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anel">
    <p:spTree>
      <p:nvGrpSpPr>
        <p:cNvPr id="1" name=""/>
        <p:cNvGrpSpPr/>
        <p:nvPr/>
      </p:nvGrpSpPr>
      <p:grpSpPr>
        <a:xfrm>
          <a:off x="0" y="0"/>
          <a:ext cx="0" cy="0"/>
          <a:chOff x="0" y="0"/>
          <a:chExt cx="0" cy="0"/>
        </a:xfrm>
      </p:grpSpPr>
      <p:sp>
        <p:nvSpPr>
          <p:cNvPr id="5" name="Title 4"/>
          <p:cNvSpPr>
            <a:spLocks noGrp="1"/>
          </p:cNvSpPr>
          <p:nvPr>
            <p:ph type="title"/>
          </p:nvPr>
        </p:nvSpPr>
        <p:spPr>
          <a:xfrm>
            <a:off x="679451" y="10125"/>
            <a:ext cx="7785041" cy="624877"/>
          </a:xfrm>
          <a:prstGeom prst="rect">
            <a:avLst/>
          </a:prstGeom>
        </p:spPr>
        <p:txBody>
          <a:bodyPr anchor="ctr"/>
          <a:lstStyle>
            <a:lvl1pPr algn="ctr">
              <a:defRPr sz="2800" b="1">
                <a:solidFill>
                  <a:schemeClr val="bg1"/>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a:t>Click to edit Master title style</a:t>
            </a:r>
          </a:p>
        </p:txBody>
      </p:sp>
      <p:sp>
        <p:nvSpPr>
          <p:cNvPr id="7" name="Content Placeholder 6"/>
          <p:cNvSpPr>
            <a:spLocks noGrp="1"/>
          </p:cNvSpPr>
          <p:nvPr>
            <p:ph sz="quarter" idx="10"/>
          </p:nvPr>
        </p:nvSpPr>
        <p:spPr>
          <a:xfrm>
            <a:off x="628650" y="828677"/>
            <a:ext cx="7977188" cy="5561239"/>
          </a:xfrm>
          <a:prstGeom prst="rect">
            <a:avLst/>
          </a:prstGeom>
        </p:spPr>
        <p:txBody>
          <a:bodyPr/>
          <a:lstStyle>
            <a:lvl1pPr marL="0" indent="0">
              <a:buNone/>
              <a:defRPr sz="2800">
                <a:solidFill>
                  <a:srgbClr val="4B4B4B"/>
                </a:solidFill>
                <a:latin typeface="Times New Roman" panose="02020603050405020304" pitchFamily="18" charset="0"/>
                <a:ea typeface="Open Sans" panose="020B0606030504020204" pitchFamily="34" charset="0"/>
                <a:cs typeface="Times New Roman" panose="02020603050405020304" pitchFamily="18" charset="0"/>
              </a:defRPr>
            </a:lvl1pPr>
          </a:lstStyle>
          <a:p>
            <a:pPr lvl="0"/>
            <a:endParaRPr lang="en-US" dirty="0"/>
          </a:p>
        </p:txBody>
      </p:sp>
    </p:spTree>
    <p:extLst>
      <p:ext uri="{BB962C8B-B14F-4D97-AF65-F5344CB8AC3E}">
        <p14:creationId xmlns:p14="http://schemas.microsoft.com/office/powerpoint/2010/main" val="2078316509"/>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12800" y="0"/>
            <a:ext cx="7628467" cy="6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12" cstate="print">
            <a:extLst>
              <a:ext uri="{28A0092B-C50C-407E-A947-70E740481C1C}">
                <a14:useLocalDpi xmlns:a14="http://schemas.microsoft.com/office/drawing/2010/main"/>
              </a:ext>
            </a:extLst>
          </a:blip>
          <a:srcRect/>
          <a:stretch/>
        </p:blipFill>
        <p:spPr bwMode="gray">
          <a:xfrm>
            <a:off x="0" y="0"/>
            <a:ext cx="748309" cy="684000"/>
          </a:xfrm>
          <a:prstGeom prst="rect">
            <a:avLst/>
          </a:prstGeom>
          <a:ln w="9525">
            <a:noFill/>
          </a:ln>
        </p:spPr>
      </p:pic>
      <p:pic>
        <p:nvPicPr>
          <p:cNvPr id="3" name="Picture 2">
            <a:extLst>
              <a:ext uri="{FF2B5EF4-FFF2-40B4-BE49-F238E27FC236}">
                <a16:creationId xmlns:a16="http://schemas.microsoft.com/office/drawing/2014/main" xmlns="" id="{BFE7C7A8-F262-4A17-95A4-3998E9F611A5}"/>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514552" y="0"/>
            <a:ext cx="629448" cy="684000"/>
          </a:xfrm>
          <a:prstGeom prst="rect">
            <a:avLst/>
          </a:prstGeom>
        </p:spPr>
      </p:pic>
    </p:spTree>
    <p:extLst>
      <p:ext uri="{BB962C8B-B14F-4D97-AF65-F5344CB8AC3E}">
        <p14:creationId xmlns:p14="http://schemas.microsoft.com/office/powerpoint/2010/main" val="107019244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10" r:id="rId10"/>
  </p:sldLayoutIdLst>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121829" tIns="60916" rIns="121829" bIns="60916"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121829" tIns="60916" rIns="121829" bIns="609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121829" tIns="60916" rIns="121829" bIns="60916" rtlCol="0" anchor="ctr"/>
          <a:lstStyle>
            <a:lvl1pPr algn="l">
              <a:defRPr sz="1600">
                <a:solidFill>
                  <a:schemeClr val="tx1">
                    <a:tint val="75000"/>
                  </a:schemeClr>
                </a:solidFill>
              </a:defRPr>
            </a:lvl1pPr>
          </a:lstStyle>
          <a:p>
            <a:pPr defTabSz="1218286"/>
            <a:endParaRPr lang="en-US">
              <a:solidFill>
                <a:prstClr val="black">
                  <a:tint val="75000"/>
                </a:prstClr>
              </a:solidFill>
            </a:endParaRPr>
          </a:p>
        </p:txBody>
      </p:sp>
      <p:sp>
        <p:nvSpPr>
          <p:cNvPr id="5" name="Footer Placeholder 4"/>
          <p:cNvSpPr>
            <a:spLocks noGrp="1"/>
          </p:cNvSpPr>
          <p:nvPr>
            <p:ph type="ftr" sz="quarter" idx="3"/>
          </p:nvPr>
        </p:nvSpPr>
        <p:spPr>
          <a:xfrm>
            <a:off x="3103888" y="5991228"/>
            <a:ext cx="2895600" cy="365125"/>
          </a:xfrm>
          <a:prstGeom prst="rect">
            <a:avLst/>
          </a:prstGeom>
        </p:spPr>
        <p:txBody>
          <a:bodyPr vert="horz" lIns="121829" tIns="60916" rIns="121829" bIns="60916" rtlCol="0" anchor="ctr"/>
          <a:lstStyle>
            <a:lvl1pPr algn="ctr">
              <a:defRPr sz="1600">
                <a:solidFill>
                  <a:schemeClr val="tx1"/>
                </a:solidFill>
              </a:defRPr>
            </a:lvl1pPr>
          </a:lstStyle>
          <a:p>
            <a:pPr defTabSz="1218286"/>
            <a:r>
              <a:rPr lang="en-MY">
                <a:solidFill>
                  <a:prstClr val="black"/>
                </a:solidFill>
              </a:rPr>
              <a:t>Copyright PSA</a:t>
            </a:r>
            <a:endParaRPr lang="en-MY" dirty="0">
              <a:solidFill>
                <a:prstClr val="black"/>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121829" tIns="60916" rIns="121829" bIns="60916" rtlCol="0" anchor="ctr"/>
          <a:lstStyle>
            <a:lvl1pPr algn="r">
              <a:defRPr sz="1600">
                <a:solidFill>
                  <a:schemeClr val="tx1">
                    <a:tint val="75000"/>
                  </a:schemeClr>
                </a:solidFill>
              </a:defRPr>
            </a:lvl1pPr>
          </a:lstStyle>
          <a:p>
            <a:pPr defTabSz="1218286"/>
            <a:fld id="{17B0D29D-1ED6-45DB-9198-640156230535}" type="slidenum">
              <a:rPr lang="en-US" smtClean="0">
                <a:solidFill>
                  <a:prstClr val="black">
                    <a:tint val="75000"/>
                  </a:prstClr>
                </a:solidFill>
              </a:rPr>
              <a:pPr defTabSz="1218286"/>
              <a:t>‹#›</a:t>
            </a:fld>
            <a:endParaRPr lang="en-US" dirty="0">
              <a:solidFill>
                <a:prstClr val="black">
                  <a:tint val="75000"/>
                </a:prstClr>
              </a:solidFill>
            </a:endParaRPr>
          </a:p>
        </p:txBody>
      </p:sp>
    </p:spTree>
    <p:extLst>
      <p:ext uri="{BB962C8B-B14F-4D97-AF65-F5344CB8AC3E}">
        <p14:creationId xmlns:p14="http://schemas.microsoft.com/office/powerpoint/2010/main" val="755714719"/>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ctr" defTabSz="1218286" rtl="0" eaLnBrk="1" latinLnBrk="0" hangingPunct="1">
        <a:spcBef>
          <a:spcPct val="0"/>
        </a:spcBef>
        <a:buNone/>
        <a:defRPr sz="5900" kern="1200">
          <a:solidFill>
            <a:schemeClr val="tx1"/>
          </a:solidFill>
          <a:latin typeface="Arial Narrow" panose="020B0606020202030204" pitchFamily="34" charset="0"/>
          <a:ea typeface="+mj-ea"/>
          <a:cs typeface="+mj-cs"/>
        </a:defRPr>
      </a:lvl1pPr>
    </p:titleStyle>
    <p:bodyStyle>
      <a:lvl1pPr marL="456855" indent="-456855" algn="l" defTabSz="121828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858" indent="-380716" algn="l" defTabSz="1218286"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2855" indent="-304568" algn="l" defTabSz="121828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1995" indent="-304568" algn="l" defTabSz="121828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1141" indent="-304568" algn="l" defTabSz="121828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0279" indent="-304568" algn="l" defTabSz="121828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422" indent="-304568" algn="l" defTabSz="121828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8564" indent="-304568" algn="l" defTabSz="121828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7705" indent="-304568" algn="l" defTabSz="121828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286" rtl="0" eaLnBrk="1" latinLnBrk="0" hangingPunct="1">
        <a:defRPr sz="2400" kern="1200">
          <a:solidFill>
            <a:schemeClr val="tx1"/>
          </a:solidFill>
          <a:latin typeface="+mn-lt"/>
          <a:ea typeface="+mn-ea"/>
          <a:cs typeface="+mn-cs"/>
        </a:defRPr>
      </a:lvl1pPr>
      <a:lvl2pPr marL="609139" algn="l" defTabSz="1218286" rtl="0" eaLnBrk="1" latinLnBrk="0" hangingPunct="1">
        <a:defRPr sz="2400" kern="1200">
          <a:solidFill>
            <a:schemeClr val="tx1"/>
          </a:solidFill>
          <a:latin typeface="+mn-lt"/>
          <a:ea typeface="+mn-ea"/>
          <a:cs typeface="+mn-cs"/>
        </a:defRPr>
      </a:lvl2pPr>
      <a:lvl3pPr marL="1218286" algn="l" defTabSz="1218286" rtl="0" eaLnBrk="1" latinLnBrk="0" hangingPunct="1">
        <a:defRPr sz="2400" kern="1200">
          <a:solidFill>
            <a:schemeClr val="tx1"/>
          </a:solidFill>
          <a:latin typeface="+mn-lt"/>
          <a:ea typeface="+mn-ea"/>
          <a:cs typeface="+mn-cs"/>
        </a:defRPr>
      </a:lvl3pPr>
      <a:lvl4pPr marL="1827426" algn="l" defTabSz="1218286" rtl="0" eaLnBrk="1" latinLnBrk="0" hangingPunct="1">
        <a:defRPr sz="2400" kern="1200">
          <a:solidFill>
            <a:schemeClr val="tx1"/>
          </a:solidFill>
          <a:latin typeface="+mn-lt"/>
          <a:ea typeface="+mn-ea"/>
          <a:cs typeface="+mn-cs"/>
        </a:defRPr>
      </a:lvl4pPr>
      <a:lvl5pPr marL="2436570" algn="l" defTabSz="1218286" rtl="0" eaLnBrk="1" latinLnBrk="0" hangingPunct="1">
        <a:defRPr sz="2400" kern="1200">
          <a:solidFill>
            <a:schemeClr val="tx1"/>
          </a:solidFill>
          <a:latin typeface="+mn-lt"/>
          <a:ea typeface="+mn-ea"/>
          <a:cs typeface="+mn-cs"/>
        </a:defRPr>
      </a:lvl5pPr>
      <a:lvl6pPr marL="3045711" algn="l" defTabSz="1218286" rtl="0" eaLnBrk="1" latinLnBrk="0" hangingPunct="1">
        <a:defRPr sz="2400" kern="1200">
          <a:solidFill>
            <a:schemeClr val="tx1"/>
          </a:solidFill>
          <a:latin typeface="+mn-lt"/>
          <a:ea typeface="+mn-ea"/>
          <a:cs typeface="+mn-cs"/>
        </a:defRPr>
      </a:lvl6pPr>
      <a:lvl7pPr marL="3654851" algn="l" defTabSz="1218286" rtl="0" eaLnBrk="1" latinLnBrk="0" hangingPunct="1">
        <a:defRPr sz="2400" kern="1200">
          <a:solidFill>
            <a:schemeClr val="tx1"/>
          </a:solidFill>
          <a:latin typeface="+mn-lt"/>
          <a:ea typeface="+mn-ea"/>
          <a:cs typeface="+mn-cs"/>
        </a:defRPr>
      </a:lvl7pPr>
      <a:lvl8pPr marL="4263991" algn="l" defTabSz="1218286" rtl="0" eaLnBrk="1" latinLnBrk="0" hangingPunct="1">
        <a:defRPr sz="2400" kern="1200">
          <a:solidFill>
            <a:schemeClr val="tx1"/>
          </a:solidFill>
          <a:latin typeface="+mn-lt"/>
          <a:ea typeface="+mn-ea"/>
          <a:cs typeface="+mn-cs"/>
        </a:defRPr>
      </a:lvl8pPr>
      <a:lvl9pPr marL="4873136" algn="l" defTabSz="121828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www.oicstatcom.org/"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6.wdp"/><Relationship Id="rId18" Type="http://schemas.microsoft.com/office/2007/relationships/hdphoto" Target="../media/hdphoto8.wdp"/><Relationship Id="rId26" Type="http://schemas.openxmlformats.org/officeDocument/2006/relationships/image" Target="../media/image36.png"/><Relationship Id="rId3" Type="http://schemas.openxmlformats.org/officeDocument/2006/relationships/image" Target="../media/image23.jpeg"/><Relationship Id="rId21" Type="http://schemas.openxmlformats.org/officeDocument/2006/relationships/image" Target="../media/image33.png"/><Relationship Id="rId7" Type="http://schemas.microsoft.com/office/2007/relationships/hdphoto" Target="../media/hdphoto3.wdp"/><Relationship Id="rId12" Type="http://schemas.openxmlformats.org/officeDocument/2006/relationships/image" Target="../media/image28.png"/><Relationship Id="rId17" Type="http://schemas.openxmlformats.org/officeDocument/2006/relationships/image" Target="../media/image31.png"/><Relationship Id="rId25" Type="http://schemas.openxmlformats.org/officeDocument/2006/relationships/image" Target="../media/image35.jpeg"/><Relationship Id="rId2" Type="http://schemas.openxmlformats.org/officeDocument/2006/relationships/notesSlide" Target="../notesSlides/notesSlide19.xml"/><Relationship Id="rId16" Type="http://schemas.openxmlformats.org/officeDocument/2006/relationships/image" Target="../media/image30.png"/><Relationship Id="rId20" Type="http://schemas.microsoft.com/office/2007/relationships/hdphoto" Target="../media/hdphoto9.wdp"/><Relationship Id="rId29" Type="http://schemas.microsoft.com/office/2007/relationships/hdphoto" Target="../media/hdphoto13.wdp"/><Relationship Id="rId1" Type="http://schemas.openxmlformats.org/officeDocument/2006/relationships/slideLayout" Target="../slideLayouts/slideLayout9.xml"/><Relationship Id="rId6" Type="http://schemas.openxmlformats.org/officeDocument/2006/relationships/image" Target="../media/image25.png"/><Relationship Id="rId11" Type="http://schemas.microsoft.com/office/2007/relationships/hdphoto" Target="../media/hdphoto5.wdp"/><Relationship Id="rId24" Type="http://schemas.microsoft.com/office/2007/relationships/hdphoto" Target="../media/hdphoto11.wdp"/><Relationship Id="rId5" Type="http://schemas.microsoft.com/office/2007/relationships/hdphoto" Target="../media/hdphoto2.wdp"/><Relationship Id="rId15" Type="http://schemas.microsoft.com/office/2007/relationships/hdphoto" Target="../media/hdphoto7.wdp"/><Relationship Id="rId23" Type="http://schemas.openxmlformats.org/officeDocument/2006/relationships/image" Target="../media/image34.png"/><Relationship Id="rId28" Type="http://schemas.openxmlformats.org/officeDocument/2006/relationships/image" Target="../media/image37.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24.png"/><Relationship Id="rId9" Type="http://schemas.microsoft.com/office/2007/relationships/hdphoto" Target="../media/hdphoto4.wdp"/><Relationship Id="rId14" Type="http://schemas.openxmlformats.org/officeDocument/2006/relationships/image" Target="../media/image29.png"/><Relationship Id="rId22" Type="http://schemas.microsoft.com/office/2007/relationships/hdphoto" Target="../media/hdphoto10.wdp"/><Relationship Id="rId27" Type="http://schemas.microsoft.com/office/2007/relationships/hdphoto" Target="../media/hdphoto1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17.jpeg"/><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18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199447920"/>
              </p:ext>
            </p:extLst>
          </p:nvPr>
        </p:nvGraphicFramePr>
        <p:xfrm>
          <a:off x="145141" y="2171699"/>
          <a:ext cx="4161387" cy="456474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p:txBody>
          <a:bodyPr/>
          <a:lstStyle/>
          <a:p>
            <a:r>
              <a:rPr lang="tr-TR" kern="0" spc="-100" dirty="0"/>
              <a:t>OVERVIEW OF </a:t>
            </a:r>
            <a:r>
              <a:rPr lang="en-US" kern="0" spc="-100" dirty="0"/>
              <a:t>STATISTICAL ACTIVITIES</a:t>
            </a:r>
            <a:endParaRPr lang="en-GB" kern="0" spc="-100" dirty="0"/>
          </a:p>
        </p:txBody>
      </p:sp>
      <p:graphicFrame>
        <p:nvGraphicFramePr>
          <p:cNvPr id="5" name="Chart 4"/>
          <p:cNvGraphicFramePr/>
          <p:nvPr>
            <p:extLst>
              <p:ext uri="{D42A27DB-BD31-4B8C-83A1-F6EECF244321}">
                <p14:modId xmlns:p14="http://schemas.microsoft.com/office/powerpoint/2010/main" val="1334908214"/>
              </p:ext>
            </p:extLst>
          </p:nvPr>
        </p:nvGraphicFramePr>
        <p:xfrm>
          <a:off x="4306528" y="2171698"/>
          <a:ext cx="4837472" cy="4775201"/>
        </p:xfrm>
        <a:graphic>
          <a:graphicData uri="http://schemas.openxmlformats.org/drawingml/2006/chart">
            <c:chart xmlns:c="http://schemas.openxmlformats.org/drawingml/2006/chart" xmlns:r="http://schemas.openxmlformats.org/officeDocument/2006/relationships" r:id="rId4"/>
          </a:graphicData>
        </a:graphic>
      </p:graphicFrame>
      <p:sp>
        <p:nvSpPr>
          <p:cNvPr id="7" name="Rounded Rectangle 6"/>
          <p:cNvSpPr/>
          <p:nvPr/>
        </p:nvSpPr>
        <p:spPr>
          <a:xfrm>
            <a:off x="679451" y="721845"/>
            <a:ext cx="7712074" cy="1360953"/>
          </a:xfrm>
          <a:prstGeom prst="roundRect">
            <a:avLst/>
          </a:prstGeom>
          <a:solidFill>
            <a:schemeClr val="accent1">
              <a:lumMod val="20000"/>
              <a:lumOff val="80000"/>
            </a:schemeClr>
          </a:solidFill>
          <a:ln>
            <a:solidFill>
              <a:srgbClr val="3C8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schemeClr val="tx1"/>
                </a:solidFill>
                <a:latin typeface="Times New Roman" panose="02020603050405020304" pitchFamily="18" charset="0"/>
                <a:cs typeface="Times New Roman" panose="02020603050405020304" pitchFamily="18" charset="0"/>
              </a:rPr>
              <a:t>S</a:t>
            </a:r>
            <a:r>
              <a:rPr lang="en-GB" sz="3200" dirty="0" err="1">
                <a:solidFill>
                  <a:schemeClr val="tx1"/>
                </a:solidFill>
                <a:latin typeface="Times New Roman" panose="02020603050405020304" pitchFamily="18" charset="0"/>
                <a:cs typeface="Times New Roman" panose="02020603050405020304" pitchFamily="18" charset="0"/>
              </a:rPr>
              <a:t>ince</a:t>
            </a:r>
            <a:r>
              <a:rPr lang="en-GB" sz="3200" dirty="0">
                <a:solidFill>
                  <a:schemeClr val="tx1"/>
                </a:solidFill>
                <a:latin typeface="Times New Roman" panose="02020603050405020304" pitchFamily="18" charset="0"/>
                <a:cs typeface="Times New Roman" panose="02020603050405020304" pitchFamily="18" charset="0"/>
              </a:rPr>
              <a:t> 2007</a:t>
            </a:r>
            <a:r>
              <a:rPr lang="tr-TR" sz="3200"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3</a:t>
            </a:r>
            <a:r>
              <a:rPr lang="tr-TR" sz="3200" b="1" dirty="0">
                <a:solidFill>
                  <a:schemeClr val="tx1"/>
                </a:solidFill>
                <a:latin typeface="Times New Roman" panose="02020603050405020304" pitchFamily="18" charset="0"/>
                <a:cs typeface="Times New Roman" panose="02020603050405020304" pitchFamily="18" charset="0"/>
              </a:rPr>
              <a:t>81</a:t>
            </a:r>
            <a:r>
              <a:rPr lang="en-GB" sz="3200" b="1" dirty="0">
                <a:solidFill>
                  <a:schemeClr val="tx1"/>
                </a:solidFill>
                <a:latin typeface="Times New Roman" panose="02020603050405020304" pitchFamily="18" charset="0"/>
                <a:cs typeface="Times New Roman" panose="02020603050405020304" pitchFamily="18" charset="0"/>
              </a:rPr>
              <a:t> </a:t>
            </a:r>
            <a:r>
              <a:rPr lang="en-GB" sz="3200" dirty="0">
                <a:solidFill>
                  <a:schemeClr val="tx1"/>
                </a:solidFill>
                <a:latin typeface="Times New Roman" panose="02020603050405020304" pitchFamily="18" charset="0"/>
                <a:cs typeface="Times New Roman" panose="02020603050405020304" pitchFamily="18" charset="0"/>
              </a:rPr>
              <a:t>Statistical Activities</a:t>
            </a:r>
            <a:r>
              <a:rPr lang="tr-TR" sz="3200" dirty="0">
                <a:solidFill>
                  <a:schemeClr val="tx1"/>
                </a:solidFill>
                <a:latin typeface="Times New Roman" panose="02020603050405020304" pitchFamily="18" charset="0"/>
                <a:cs typeface="Times New Roman" panose="02020603050405020304" pitchFamily="18" charset="0"/>
              </a:rPr>
              <a:t> have been conducted by SESRIC</a:t>
            </a:r>
            <a:endParaRPr lang="en-US" sz="3200" dirty="0">
              <a:solidFill>
                <a:schemeClr val="tx1"/>
              </a:solidFill>
            </a:endParaRPr>
          </a:p>
        </p:txBody>
      </p:sp>
    </p:spTree>
    <p:extLst>
      <p:ext uri="{BB962C8B-B14F-4D97-AF65-F5344CB8AC3E}">
        <p14:creationId xmlns:p14="http://schemas.microsoft.com/office/powerpoint/2010/main" val="3222973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19743" y="10125"/>
            <a:ext cx="7844750" cy="624877"/>
          </a:xfrm>
        </p:spPr>
        <p:txBody>
          <a:bodyPr/>
          <a:lstStyle/>
          <a:p>
            <a:r>
              <a:rPr lang="tr-TR" sz="2600" dirty="0"/>
              <a:t>RECENT </a:t>
            </a:r>
            <a:r>
              <a:rPr lang="en-US" sz="2600" b="1" dirty="0"/>
              <a:t>STATISTICAL ACTIVITIES</a:t>
            </a:r>
          </a:p>
        </p:txBody>
      </p:sp>
      <p:sp>
        <p:nvSpPr>
          <p:cNvPr id="27" name="Rectangle 26"/>
          <p:cNvSpPr/>
          <p:nvPr/>
        </p:nvSpPr>
        <p:spPr>
          <a:xfrm>
            <a:off x="710005" y="2703314"/>
            <a:ext cx="3278932" cy="984885"/>
          </a:xfrm>
          <a:prstGeom prst="rect">
            <a:avLst/>
          </a:prstGeom>
        </p:spPr>
        <p:txBody>
          <a:bodyPr wrap="square" lIns="0" tIns="0" rIns="0" bIns="0">
            <a:spAutoFit/>
          </a:bodyPr>
          <a:lstStyle/>
          <a:p>
            <a:pPr algn="ctr">
              <a:lnSpc>
                <a:spcPct val="100000"/>
              </a:lnSpc>
              <a:spcBef>
                <a:spcPts val="0"/>
              </a:spcBef>
            </a:pPr>
            <a:r>
              <a:rPr lang="en-US" sz="1600" b="1" dirty="0">
                <a:latin typeface="Times New Roman" panose="02020603050405020304" pitchFamily="18" charset="0"/>
                <a:ea typeface="Open Sans" pitchFamily="34" charset="0"/>
                <a:cs typeface="Times New Roman" panose="02020603050405020304" pitchFamily="18" charset="0"/>
              </a:rPr>
              <a:t>Study Visit on ‘Consumer Price Index’ to Egypt</a:t>
            </a:r>
            <a:endParaRPr lang="tr-TR" sz="1600" b="1" dirty="0">
              <a:latin typeface="Times New Roman" panose="02020603050405020304" pitchFamily="18" charset="0"/>
              <a:ea typeface="Open Sans" pitchFamily="34" charset="0"/>
              <a:cs typeface="Times New Roman" panose="02020603050405020304" pitchFamily="18" charset="0"/>
            </a:endParaRPr>
          </a:p>
          <a:p>
            <a:pPr algn="ctr">
              <a:lnSpc>
                <a:spcPct val="100000"/>
              </a:lnSpc>
              <a:spcBef>
                <a:spcPts val="0"/>
              </a:spcBef>
            </a:pPr>
            <a:r>
              <a:rPr lang="en-US" sz="1600" dirty="0">
                <a:latin typeface="Times New Roman" panose="02020603050405020304" pitchFamily="18" charset="0"/>
                <a:ea typeface="Open Sans" pitchFamily="34" charset="0"/>
                <a:cs typeface="Times New Roman" panose="02020603050405020304" pitchFamily="18" charset="0"/>
              </a:rPr>
              <a:t>16-18 April 2019</a:t>
            </a:r>
            <a:endParaRPr lang="tr-TR" sz="1600" dirty="0">
              <a:latin typeface="Times New Roman" panose="02020603050405020304" pitchFamily="18" charset="0"/>
              <a:ea typeface="Open Sans" pitchFamily="34" charset="0"/>
              <a:cs typeface="Times New Roman" panose="02020603050405020304" pitchFamily="18" charset="0"/>
            </a:endParaRPr>
          </a:p>
          <a:p>
            <a:pPr algn="ctr">
              <a:lnSpc>
                <a:spcPct val="100000"/>
              </a:lnSpc>
              <a:spcBef>
                <a:spcPts val="0"/>
              </a:spcBef>
            </a:pPr>
            <a:r>
              <a:rPr lang="en-US" sz="1600" dirty="0">
                <a:latin typeface="Times New Roman" panose="02020603050405020304" pitchFamily="18" charset="0"/>
                <a:ea typeface="Open Sans" pitchFamily="34" charset="0"/>
                <a:cs typeface="Times New Roman" panose="02020603050405020304" pitchFamily="18" charset="0"/>
              </a:rPr>
              <a:t>Beneficiary: </a:t>
            </a:r>
            <a:r>
              <a:rPr lang="tr-TR" sz="1600" dirty="0">
                <a:latin typeface="Times New Roman" panose="02020603050405020304" pitchFamily="18" charset="0"/>
                <a:cs typeface="Times New Roman" panose="02020603050405020304" pitchFamily="18" charset="0"/>
              </a:rPr>
              <a:t>DOS of Jordan</a:t>
            </a:r>
            <a:endParaRPr lang="en-US" sz="1600" b="1" dirty="0">
              <a:latin typeface="Times New Roman" panose="02020603050405020304" pitchFamily="18" charset="0"/>
              <a:ea typeface="Open Sans" pitchFamily="34" charset="0"/>
              <a:cs typeface="Times New Roman" panose="02020603050405020304" pitchFamily="18" charset="0"/>
            </a:endParaRPr>
          </a:p>
        </p:txBody>
      </p:sp>
      <p:sp>
        <p:nvSpPr>
          <p:cNvPr id="35" name="Rectangle 34"/>
          <p:cNvSpPr/>
          <p:nvPr/>
        </p:nvSpPr>
        <p:spPr>
          <a:xfrm>
            <a:off x="1280253" y="6007310"/>
            <a:ext cx="6523725" cy="738664"/>
          </a:xfrm>
          <a:prstGeom prst="rect">
            <a:avLst/>
          </a:prstGeom>
        </p:spPr>
        <p:txBody>
          <a:bodyPr wrap="square" lIns="0" tIns="0" rIns="0" bIns="0">
            <a:spAutoFit/>
          </a:bodyPr>
          <a:lstStyle/>
          <a:p>
            <a:pPr algn="ctr">
              <a:lnSpc>
                <a:spcPct val="100000"/>
              </a:lnSpc>
              <a:spcBef>
                <a:spcPts val="0"/>
              </a:spcBef>
            </a:pPr>
            <a:r>
              <a:rPr lang="en-US" sz="1600" b="1" dirty="0">
                <a:latin typeface="Times New Roman" panose="02020603050405020304" pitchFamily="18" charset="0"/>
                <a:ea typeface="Open Sans" pitchFamily="34" charset="0"/>
                <a:cs typeface="Times New Roman" panose="02020603050405020304" pitchFamily="18" charset="0"/>
              </a:rPr>
              <a:t>Study Visit on ‘Education Statistics’ to Turkey</a:t>
            </a:r>
            <a:endParaRPr lang="tr-TR" sz="1600" b="1" dirty="0">
              <a:latin typeface="Times New Roman" panose="02020603050405020304" pitchFamily="18" charset="0"/>
              <a:ea typeface="Open Sans" pitchFamily="34" charset="0"/>
              <a:cs typeface="Times New Roman" panose="02020603050405020304" pitchFamily="18" charset="0"/>
            </a:endParaRPr>
          </a:p>
          <a:p>
            <a:pPr algn="ctr">
              <a:lnSpc>
                <a:spcPct val="100000"/>
              </a:lnSpc>
              <a:spcBef>
                <a:spcPts val="0"/>
              </a:spcBef>
            </a:pPr>
            <a:r>
              <a:rPr lang="en-US" sz="1600" dirty="0">
                <a:latin typeface="Times New Roman" panose="02020603050405020304" pitchFamily="18" charset="0"/>
                <a:ea typeface="Open Sans" pitchFamily="34" charset="0"/>
                <a:cs typeface="Times New Roman" panose="02020603050405020304" pitchFamily="18" charset="0"/>
              </a:rPr>
              <a:t>24-25 July 2019</a:t>
            </a:r>
            <a:endParaRPr lang="tr-TR" sz="1600" dirty="0">
              <a:latin typeface="Times New Roman" panose="02020603050405020304" pitchFamily="18" charset="0"/>
              <a:ea typeface="Open Sans" pitchFamily="34" charset="0"/>
              <a:cs typeface="Times New Roman" panose="02020603050405020304" pitchFamily="18" charset="0"/>
            </a:endParaRPr>
          </a:p>
          <a:p>
            <a:pPr algn="ctr">
              <a:lnSpc>
                <a:spcPct val="100000"/>
              </a:lnSpc>
              <a:spcBef>
                <a:spcPts val="0"/>
              </a:spcBef>
            </a:pPr>
            <a:r>
              <a:rPr lang="tr-TR" sz="1600" dirty="0">
                <a:latin typeface="Times New Roman" panose="02020603050405020304" pitchFamily="18" charset="0"/>
                <a:ea typeface="Open Sans" pitchFamily="34" charset="0"/>
                <a:cs typeface="Times New Roman" panose="02020603050405020304" pitchFamily="18" charset="0"/>
              </a:rPr>
              <a:t>Beneficiary</a:t>
            </a:r>
            <a:r>
              <a:rPr lang="en-US" sz="1600" dirty="0">
                <a:latin typeface="Times New Roman" panose="02020603050405020304" pitchFamily="18" charset="0"/>
                <a:ea typeface="Open Sans" pitchFamily="34" charset="0"/>
                <a:cs typeface="Times New Roman" panose="02020603050405020304" pitchFamily="18" charset="0"/>
              </a:rPr>
              <a:t>: GASTAT of Saudi Arabia</a:t>
            </a:r>
            <a:endParaRPr lang="en-US" sz="1600" b="1" dirty="0">
              <a:latin typeface="Times New Roman" panose="02020603050405020304" pitchFamily="18" charset="0"/>
              <a:ea typeface="Open Sans" pitchFamily="34"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8893" y="895686"/>
            <a:ext cx="2601156" cy="1800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66426" y="4127468"/>
            <a:ext cx="2951380" cy="1849894"/>
          </a:xfrm>
          <a:prstGeom prst="rect">
            <a:avLst/>
          </a:prstGeom>
        </p:spPr>
      </p:pic>
      <p:sp>
        <p:nvSpPr>
          <p:cNvPr id="13" name="Rectangle 12"/>
          <p:cNvSpPr/>
          <p:nvPr/>
        </p:nvSpPr>
        <p:spPr>
          <a:xfrm>
            <a:off x="4646092" y="2759870"/>
            <a:ext cx="4189564" cy="984885"/>
          </a:xfrm>
          <a:prstGeom prst="rect">
            <a:avLst/>
          </a:prstGeom>
        </p:spPr>
        <p:txBody>
          <a:bodyPr wrap="square" lIns="0" tIns="0" rIns="0" bIns="0">
            <a:spAutoFit/>
          </a:bodyPr>
          <a:lstStyle/>
          <a:p>
            <a:pPr algn="ctr">
              <a:lnSpc>
                <a:spcPct val="100000"/>
              </a:lnSpc>
              <a:spcBef>
                <a:spcPts val="0"/>
              </a:spcBef>
            </a:pPr>
            <a:r>
              <a:rPr lang="en-US" sz="1600" b="1" dirty="0">
                <a:latin typeface="Times New Roman" panose="02020603050405020304" pitchFamily="18" charset="0"/>
                <a:ea typeface="Open Sans" pitchFamily="34" charset="0"/>
                <a:cs typeface="Times New Roman" panose="02020603050405020304" pitchFamily="18" charset="0"/>
              </a:rPr>
              <a:t>Statistics Course on ‘Living Conditions, Poverty and Cross-Cutting Social Issues’ in Qatar</a:t>
            </a:r>
            <a:endParaRPr lang="tr-TR" sz="1600" b="1" dirty="0">
              <a:latin typeface="Times New Roman" panose="02020603050405020304" pitchFamily="18" charset="0"/>
              <a:ea typeface="Open Sans" pitchFamily="34" charset="0"/>
              <a:cs typeface="Times New Roman" panose="02020603050405020304" pitchFamily="18" charset="0"/>
            </a:endParaRPr>
          </a:p>
          <a:p>
            <a:pPr algn="ctr">
              <a:lnSpc>
                <a:spcPct val="100000"/>
              </a:lnSpc>
              <a:spcBef>
                <a:spcPts val="0"/>
              </a:spcBef>
            </a:pPr>
            <a:r>
              <a:rPr lang="tr-TR" sz="1600" dirty="0">
                <a:latin typeface="Times New Roman" panose="02020603050405020304" pitchFamily="18" charset="0"/>
                <a:ea typeface="Open Sans" pitchFamily="34" charset="0"/>
                <a:cs typeface="Times New Roman" panose="02020603050405020304" pitchFamily="18" charset="0"/>
              </a:rPr>
              <a:t>28-30</a:t>
            </a:r>
            <a:r>
              <a:rPr lang="en-US" sz="1600" dirty="0">
                <a:latin typeface="Times New Roman" panose="02020603050405020304" pitchFamily="18" charset="0"/>
                <a:ea typeface="Open Sans" pitchFamily="34" charset="0"/>
                <a:cs typeface="Times New Roman" panose="02020603050405020304" pitchFamily="18" charset="0"/>
              </a:rPr>
              <a:t> April 2019</a:t>
            </a:r>
            <a:endParaRPr lang="tr-TR" sz="1600" dirty="0">
              <a:latin typeface="Times New Roman" panose="02020603050405020304" pitchFamily="18" charset="0"/>
              <a:ea typeface="Open Sans" pitchFamily="34" charset="0"/>
              <a:cs typeface="Times New Roman" panose="02020603050405020304" pitchFamily="18" charset="0"/>
            </a:endParaRPr>
          </a:p>
          <a:p>
            <a:pPr algn="ctr">
              <a:lnSpc>
                <a:spcPct val="100000"/>
              </a:lnSpc>
              <a:spcBef>
                <a:spcPts val="0"/>
              </a:spcBef>
            </a:pPr>
            <a:r>
              <a:rPr lang="tr-TR" sz="1600" dirty="0">
                <a:latin typeface="Times New Roman" panose="02020603050405020304" pitchFamily="18" charset="0"/>
                <a:ea typeface="Open Sans" pitchFamily="34" charset="0"/>
                <a:cs typeface="Times New Roman" panose="02020603050405020304" pitchFamily="18" charset="0"/>
              </a:rPr>
              <a:t>Provider</a:t>
            </a:r>
            <a:r>
              <a:rPr lang="en-US" sz="1600" dirty="0">
                <a:latin typeface="Times New Roman" panose="02020603050405020304" pitchFamily="18" charset="0"/>
                <a:ea typeface="Open Sans" pitchFamily="34"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DOS of Jordan</a:t>
            </a:r>
            <a:endParaRPr lang="en-US" sz="1600" b="1" dirty="0">
              <a:latin typeface="Times New Roman" panose="02020603050405020304" pitchFamily="18" charset="0"/>
              <a:ea typeface="Open Sans" pitchFamily="34" charset="0"/>
              <a:cs typeface="Times New Roman" panose="02020603050405020304"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23157" y="903314"/>
            <a:ext cx="2635435" cy="1800000"/>
          </a:xfrm>
          <a:prstGeom prst="rect">
            <a:avLst/>
          </a:prstGeom>
        </p:spPr>
      </p:pic>
    </p:spTree>
    <p:extLst>
      <p:ext uri="{BB962C8B-B14F-4D97-AF65-F5344CB8AC3E}">
        <p14:creationId xmlns:p14="http://schemas.microsoft.com/office/powerpoint/2010/main" val="3297071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000" dirty="0"/>
              <a:t>STATCAB PROGRAMME</a:t>
            </a:r>
            <a:endParaRPr lang="en-GB" sz="2000" b="0" dirty="0">
              <a:solidFill>
                <a:schemeClr val="bg1"/>
              </a:solidFill>
            </a:endParaRPr>
          </a:p>
        </p:txBody>
      </p:sp>
      <p:sp>
        <p:nvSpPr>
          <p:cNvPr id="5" name="TextBox 4"/>
          <p:cNvSpPr txBox="1"/>
          <p:nvPr/>
        </p:nvSpPr>
        <p:spPr>
          <a:xfrm>
            <a:off x="679451" y="876300"/>
            <a:ext cx="7785041" cy="4031873"/>
          </a:xfrm>
          <a:prstGeom prst="rect">
            <a:avLst/>
          </a:prstGeom>
          <a:noFill/>
        </p:spPr>
        <p:txBody>
          <a:bodyPr wrap="square" rtlCol="0">
            <a:spAutoFit/>
          </a:bodyPr>
          <a:lstStyle/>
          <a:p>
            <a:pPr algn="just">
              <a:spcBef>
                <a:spcPts val="1200"/>
              </a:spcBef>
              <a:spcAft>
                <a:spcPts val="1200"/>
              </a:spcAft>
            </a:pPr>
            <a:r>
              <a:rPr lang="tr-TR" sz="2800" b="1" dirty="0">
                <a:latin typeface="Times New Roman" panose="02020603050405020304" pitchFamily="18" charset="0"/>
                <a:cs typeface="Times New Roman" panose="02020603050405020304" pitchFamily="18" charset="0"/>
              </a:rPr>
              <a:t>How does it work?</a:t>
            </a:r>
            <a:endParaRPr lang="tr-TR" sz="2400" b="1" dirty="0">
              <a:latin typeface="Times New Roman" panose="02020603050405020304" pitchFamily="18" charset="0"/>
              <a:cs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Biennial questionnaires circulated to identify the needs and capacities in three official languages of OIC (AR, EN and FR)</a:t>
            </a:r>
          </a:p>
          <a:p>
            <a:pPr marL="342900" indent="-342900" algn="just">
              <a:spcBef>
                <a:spcPts val="1200"/>
              </a:spcBef>
              <a:spcAft>
                <a:spcPts val="1200"/>
              </a:spcAf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M</a:t>
            </a:r>
            <a:r>
              <a:rPr lang="en-US" sz="2400" dirty="0" err="1">
                <a:latin typeface="Times New Roman" panose="02020603050405020304" pitchFamily="18" charset="0"/>
                <a:cs typeface="Times New Roman" panose="02020603050405020304" pitchFamily="18" charset="0"/>
              </a:rPr>
              <a:t>atching</a:t>
            </a:r>
            <a:r>
              <a:rPr lang="en-US" sz="2400" dirty="0">
                <a:latin typeface="Times New Roman" panose="02020603050405020304" pitchFamily="18" charset="0"/>
                <a:cs typeface="Times New Roman" panose="02020603050405020304" pitchFamily="18" charset="0"/>
              </a:rPr>
              <a:t> among OIC countries to organise short term statistical courses, technical missions, and study visits</a:t>
            </a:r>
            <a:endParaRPr lang="tr-TR" sz="2400" dirty="0">
              <a:latin typeface="Times New Roman" panose="02020603050405020304" pitchFamily="18" charset="0"/>
              <a:cs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Prioritising OIC LDCs and supporting the trainers in their missions</a:t>
            </a:r>
          </a:p>
        </p:txBody>
      </p:sp>
    </p:spTree>
    <p:extLst>
      <p:ext uri="{BB962C8B-B14F-4D97-AF65-F5344CB8AC3E}">
        <p14:creationId xmlns:p14="http://schemas.microsoft.com/office/powerpoint/2010/main" val="1562366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1" y="50466"/>
            <a:ext cx="7785041" cy="624877"/>
          </a:xfrm>
        </p:spPr>
        <p:txBody>
          <a:bodyPr/>
          <a:lstStyle/>
          <a:p>
            <a:r>
              <a:rPr lang="en-GB" sz="2600" dirty="0"/>
              <a:t>STATCAB SURVEY RESPONSE </a:t>
            </a:r>
            <a:br>
              <a:rPr lang="en-GB" sz="2600" dirty="0"/>
            </a:br>
            <a:r>
              <a:rPr lang="en-GB" sz="2600" dirty="0"/>
              <a:t>FOR THE BIENNIUM 2020-2021</a:t>
            </a:r>
            <a:endParaRPr lang="en-US" sz="2600" dirty="0"/>
          </a:p>
        </p:txBody>
      </p:sp>
      <p:sp>
        <p:nvSpPr>
          <p:cNvPr id="3" name="Content Placeholder 2"/>
          <p:cNvSpPr>
            <a:spLocks noGrp="1"/>
          </p:cNvSpPr>
          <p:nvPr>
            <p:ph sz="quarter" idx="10"/>
          </p:nvPr>
        </p:nvSpPr>
        <p:spPr>
          <a:xfrm>
            <a:off x="376518" y="1075765"/>
            <a:ext cx="8216153" cy="5314151"/>
          </a:xfrm>
        </p:spPr>
        <p:txBody>
          <a:bodyPr/>
          <a:lstStyle/>
          <a:p>
            <a:pPr marL="457200" indent="-457200" algn="just">
              <a:buFont typeface="Arial" panose="020B0604020202020204" pitchFamily="34" charset="0"/>
              <a:buChar char="•"/>
            </a:pPr>
            <a:r>
              <a:rPr lang="en-GB" dirty="0" err="1">
                <a:solidFill>
                  <a:schemeClr val="tx1"/>
                </a:solidFill>
              </a:rPr>
              <a:t>StatCaB</a:t>
            </a:r>
            <a:r>
              <a:rPr lang="en-GB" dirty="0">
                <a:solidFill>
                  <a:schemeClr val="tx1"/>
                </a:solidFill>
              </a:rPr>
              <a:t> Survey for the Biennium 2020-2021 was circulated in June 2019 to the NSOs, Ministries of Foreign Affairs and Embassies of OIC countries.</a:t>
            </a:r>
          </a:p>
          <a:p>
            <a:pPr marL="457200" indent="-457200" algn="just">
              <a:buFont typeface="Arial" panose="020B0604020202020204" pitchFamily="34" charset="0"/>
              <a:buChar char="•"/>
            </a:pPr>
            <a:r>
              <a:rPr lang="en-GB" dirty="0">
                <a:solidFill>
                  <a:schemeClr val="tx1"/>
                </a:solidFill>
              </a:rPr>
              <a:t>As of November 2019, Secretariat has received responses from </a:t>
            </a:r>
            <a:r>
              <a:rPr lang="en-GB" b="1" dirty="0">
                <a:solidFill>
                  <a:schemeClr val="tx1"/>
                </a:solidFill>
              </a:rPr>
              <a:t>31 countries </a:t>
            </a:r>
            <a:r>
              <a:rPr lang="en-GB" dirty="0">
                <a:solidFill>
                  <a:schemeClr val="tx1"/>
                </a:solidFill>
              </a:rPr>
              <a:t>including: </a:t>
            </a:r>
          </a:p>
          <a:p>
            <a:pPr marL="538163" algn="just"/>
            <a:r>
              <a:rPr lang="en-GB" i="1" dirty="0">
                <a:solidFill>
                  <a:schemeClr val="tx1"/>
                </a:solidFill>
              </a:rPr>
              <a:t>Azerbaijan, Bangladesh, Benin, Brunei, Burkina Faso, Cote d’Ivoire, </a:t>
            </a:r>
            <a:r>
              <a:rPr lang="en-GB" b="1" i="1" dirty="0">
                <a:solidFill>
                  <a:schemeClr val="tx1"/>
                </a:solidFill>
              </a:rPr>
              <a:t>Djibouti</a:t>
            </a:r>
            <a:r>
              <a:rPr lang="en-GB" i="1" dirty="0">
                <a:solidFill>
                  <a:schemeClr val="tx1"/>
                </a:solidFill>
              </a:rPr>
              <a:t>, </a:t>
            </a:r>
            <a:r>
              <a:rPr lang="en-GB" b="1" i="1" dirty="0">
                <a:solidFill>
                  <a:schemeClr val="tx1"/>
                </a:solidFill>
              </a:rPr>
              <a:t>Egypt</a:t>
            </a:r>
            <a:r>
              <a:rPr lang="en-GB" i="1" dirty="0">
                <a:solidFill>
                  <a:schemeClr val="tx1"/>
                </a:solidFill>
              </a:rPr>
              <a:t>, Guinea, Indonesia, Iran, </a:t>
            </a:r>
            <a:r>
              <a:rPr lang="en-GB" b="1" i="1" dirty="0">
                <a:solidFill>
                  <a:schemeClr val="tx1"/>
                </a:solidFill>
              </a:rPr>
              <a:t>Iraq</a:t>
            </a:r>
            <a:r>
              <a:rPr lang="en-GB" i="1" dirty="0">
                <a:solidFill>
                  <a:schemeClr val="tx1"/>
                </a:solidFill>
              </a:rPr>
              <a:t>, </a:t>
            </a:r>
            <a:r>
              <a:rPr lang="en-GB" b="1" i="1" dirty="0">
                <a:solidFill>
                  <a:schemeClr val="tx1"/>
                </a:solidFill>
              </a:rPr>
              <a:t>Jordan</a:t>
            </a:r>
            <a:r>
              <a:rPr lang="en-GB" i="1" dirty="0">
                <a:solidFill>
                  <a:schemeClr val="tx1"/>
                </a:solidFill>
              </a:rPr>
              <a:t>, Kazakhstan, </a:t>
            </a:r>
            <a:r>
              <a:rPr lang="en-GB" b="1" i="1" dirty="0">
                <a:solidFill>
                  <a:schemeClr val="tx1"/>
                </a:solidFill>
              </a:rPr>
              <a:t>Kuwait</a:t>
            </a:r>
            <a:r>
              <a:rPr lang="en-GB" i="1" dirty="0">
                <a:solidFill>
                  <a:schemeClr val="tx1"/>
                </a:solidFill>
              </a:rPr>
              <a:t>, Malaysia, Maldives, Niger, Nigeria, Pakistan, </a:t>
            </a:r>
            <a:r>
              <a:rPr lang="en-GB" b="1" i="1" dirty="0">
                <a:solidFill>
                  <a:schemeClr val="tx1"/>
                </a:solidFill>
              </a:rPr>
              <a:t>Palestine</a:t>
            </a:r>
            <a:r>
              <a:rPr lang="en-GB" i="1" dirty="0">
                <a:solidFill>
                  <a:schemeClr val="tx1"/>
                </a:solidFill>
              </a:rPr>
              <a:t>, </a:t>
            </a:r>
            <a:r>
              <a:rPr lang="en-GB" b="1" i="1" dirty="0">
                <a:solidFill>
                  <a:schemeClr val="tx1"/>
                </a:solidFill>
              </a:rPr>
              <a:t>Qatar</a:t>
            </a:r>
            <a:r>
              <a:rPr lang="en-GB" i="1" dirty="0">
                <a:solidFill>
                  <a:schemeClr val="tx1"/>
                </a:solidFill>
              </a:rPr>
              <a:t>, </a:t>
            </a:r>
            <a:r>
              <a:rPr lang="en-GB" b="1" i="1" dirty="0">
                <a:solidFill>
                  <a:schemeClr val="tx1"/>
                </a:solidFill>
              </a:rPr>
              <a:t>Saudi Arabia</a:t>
            </a:r>
            <a:r>
              <a:rPr lang="en-GB" i="1" dirty="0">
                <a:solidFill>
                  <a:schemeClr val="tx1"/>
                </a:solidFill>
              </a:rPr>
              <a:t>, Senegal, Suriname, Tajikistan, Togo, </a:t>
            </a:r>
            <a:r>
              <a:rPr lang="en-GB" b="1" i="1" dirty="0">
                <a:solidFill>
                  <a:schemeClr val="tx1"/>
                </a:solidFill>
              </a:rPr>
              <a:t>Tunisia</a:t>
            </a:r>
            <a:r>
              <a:rPr lang="en-GB" i="1" dirty="0">
                <a:solidFill>
                  <a:schemeClr val="tx1"/>
                </a:solidFill>
              </a:rPr>
              <a:t>, Turkey, </a:t>
            </a:r>
            <a:r>
              <a:rPr lang="en-GB" b="1" i="1" dirty="0">
                <a:solidFill>
                  <a:schemeClr val="tx1"/>
                </a:solidFill>
              </a:rPr>
              <a:t>UAE</a:t>
            </a:r>
            <a:r>
              <a:rPr lang="en-GB" i="1" dirty="0">
                <a:solidFill>
                  <a:schemeClr val="tx1"/>
                </a:solidFill>
              </a:rPr>
              <a:t> and Uganda.</a:t>
            </a:r>
            <a:endParaRPr lang="en-US" dirty="0">
              <a:solidFill>
                <a:schemeClr val="tx1"/>
              </a:solidFill>
            </a:endParaRPr>
          </a:p>
        </p:txBody>
      </p:sp>
    </p:spTree>
    <p:extLst>
      <p:ext uri="{BB962C8B-B14F-4D97-AF65-F5344CB8AC3E}">
        <p14:creationId xmlns:p14="http://schemas.microsoft.com/office/powerpoint/2010/main" val="1839302057"/>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9451" y="10125"/>
            <a:ext cx="7785041" cy="624877"/>
          </a:xfrm>
        </p:spPr>
        <p:txBody>
          <a:bodyPr/>
          <a:lstStyle/>
          <a:p>
            <a:r>
              <a:rPr lang="en-US" dirty="0"/>
              <a:t>STATCAB SURVEY FOR BIENNIUM </a:t>
            </a:r>
            <a:r>
              <a:rPr lang="tr-TR" dirty="0"/>
              <a:t>2020-2021</a:t>
            </a:r>
            <a:endParaRPr lang="en-US" dirty="0"/>
          </a:p>
        </p:txBody>
      </p:sp>
      <p:graphicFrame>
        <p:nvGraphicFramePr>
          <p:cNvPr id="7" name="6 Diyagram"/>
          <p:cNvGraphicFramePr/>
          <p:nvPr>
            <p:extLst>
              <p:ext uri="{D42A27DB-BD31-4B8C-83A1-F6EECF244321}">
                <p14:modId xmlns:p14="http://schemas.microsoft.com/office/powerpoint/2010/main" val="3098414732"/>
              </p:ext>
            </p:extLst>
          </p:nvPr>
        </p:nvGraphicFramePr>
        <p:xfrm>
          <a:off x="1257299" y="1028700"/>
          <a:ext cx="6655059" cy="5521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40532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DEVELOPMENT NEEDS ON SDGs</a:t>
            </a:r>
          </a:p>
        </p:txBody>
      </p:sp>
      <p:graphicFrame>
        <p:nvGraphicFramePr>
          <p:cNvPr id="5" name="Chart 4"/>
          <p:cNvGraphicFramePr/>
          <p:nvPr>
            <p:extLst>
              <p:ext uri="{D42A27DB-BD31-4B8C-83A1-F6EECF244321}">
                <p14:modId xmlns:p14="http://schemas.microsoft.com/office/powerpoint/2010/main" val="71130863"/>
              </p:ext>
            </p:extLst>
          </p:nvPr>
        </p:nvGraphicFramePr>
        <p:xfrm>
          <a:off x="121024" y="635003"/>
          <a:ext cx="8834717" cy="599439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xmlns="" id="{37BA6FA3-22B7-4FDF-9ABB-03304612724B}"/>
              </a:ext>
            </a:extLst>
          </p:cNvPr>
          <p:cNvSpPr/>
          <p:nvPr/>
        </p:nvSpPr>
        <p:spPr>
          <a:xfrm>
            <a:off x="188259" y="2137144"/>
            <a:ext cx="2640001" cy="4710731"/>
          </a:xfrm>
          <a:prstGeom prst="rect">
            <a:avLst/>
          </a:prstGeom>
          <a:solidFill>
            <a:schemeClr val="tx1">
              <a:lumMod val="50000"/>
              <a:lumOff val="50000"/>
              <a:alpha val="50196"/>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E8ED4641-E116-41B0-997A-E98651CAC47A}"/>
              </a:ext>
            </a:extLst>
          </p:cNvPr>
          <p:cNvSpPr/>
          <p:nvPr/>
        </p:nvSpPr>
        <p:spPr>
          <a:xfrm>
            <a:off x="3764343" y="2137144"/>
            <a:ext cx="1041573" cy="4710731"/>
          </a:xfrm>
          <a:prstGeom prst="rect">
            <a:avLst/>
          </a:prstGeom>
          <a:solidFill>
            <a:schemeClr val="tx1">
              <a:lumMod val="50000"/>
              <a:lumOff val="50000"/>
              <a:alpha val="50196"/>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BEEBD59D-DB49-473B-945A-539F60103004}"/>
              </a:ext>
            </a:extLst>
          </p:cNvPr>
          <p:cNvSpPr/>
          <p:nvPr/>
        </p:nvSpPr>
        <p:spPr>
          <a:xfrm>
            <a:off x="6315742" y="2137144"/>
            <a:ext cx="489095" cy="4710731"/>
          </a:xfrm>
          <a:prstGeom prst="rect">
            <a:avLst/>
          </a:prstGeom>
          <a:solidFill>
            <a:schemeClr val="tx1">
              <a:lumMod val="50000"/>
              <a:lumOff val="50000"/>
              <a:alpha val="50196"/>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0920237"/>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9451" y="10125"/>
            <a:ext cx="7785041" cy="624877"/>
          </a:xfrm>
        </p:spPr>
        <p:txBody>
          <a:bodyPr/>
          <a:lstStyle/>
          <a:p>
            <a:r>
              <a:rPr lang="tr-TR" dirty="0"/>
              <a:t>ASSSESMENT &amp; MATCHING</a:t>
            </a:r>
            <a:endParaRPr lang="en-US" dirty="0"/>
          </a:p>
        </p:txBody>
      </p:sp>
      <p:sp>
        <p:nvSpPr>
          <p:cNvPr id="2" name="TextBox 1"/>
          <p:cNvSpPr txBox="1"/>
          <p:nvPr/>
        </p:nvSpPr>
        <p:spPr>
          <a:xfrm>
            <a:off x="679451" y="1094014"/>
            <a:ext cx="7991020" cy="3724096"/>
          </a:xfrm>
          <a:prstGeom prst="rect">
            <a:avLst/>
          </a:prstGeom>
          <a:noFill/>
        </p:spPr>
        <p:txBody>
          <a:bodyPr wrap="square" rtlCol="0">
            <a:spAutoFit/>
          </a:bodyPr>
          <a:lstStyle/>
          <a:p>
            <a:pPr marL="285750" indent="-285750" algn="just">
              <a:spcBef>
                <a:spcPts val="1200"/>
              </a:spcBef>
              <a:spcAft>
                <a:spcPts val="1200"/>
              </a:spcAft>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Matching based on the corresponding needs and capacities  in accordance with the priorities of the respondents</a:t>
            </a:r>
          </a:p>
          <a:p>
            <a:pPr marL="285750" indent="-285750" algn="just">
              <a:spcBef>
                <a:spcPts val="1200"/>
              </a:spcBef>
              <a:spcAft>
                <a:spcPts val="1200"/>
              </a:spcAft>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Short term statistics courses, technical missions, and study visits</a:t>
            </a:r>
          </a:p>
          <a:p>
            <a:pPr marL="285750" indent="-285750" algn="just">
              <a:spcBef>
                <a:spcPts val="1200"/>
              </a:spcBef>
              <a:spcAft>
                <a:spcPts val="1200"/>
              </a:spcAft>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Balance in geographical distribution among the OIC regions</a:t>
            </a:r>
          </a:p>
        </p:txBody>
      </p:sp>
    </p:spTree>
    <p:extLst>
      <p:ext uri="{BB962C8B-B14F-4D97-AF65-F5344CB8AC3E}">
        <p14:creationId xmlns:p14="http://schemas.microsoft.com/office/powerpoint/2010/main" val="12701659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698501" y="119765"/>
            <a:ext cx="7696200" cy="461665"/>
          </a:xfrm>
          <a:prstGeom prst="rect">
            <a:avLst/>
          </a:prstGeom>
          <a:noFill/>
        </p:spPr>
        <p:txBody>
          <a:bodyPr wrap="square" rtlCol="0">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ORGANISATION FLOW OF A STATCAB ACTIVITY</a:t>
            </a:r>
          </a:p>
        </p:txBody>
      </p:sp>
      <p:graphicFrame>
        <p:nvGraphicFramePr>
          <p:cNvPr id="4" name="3 Diyagram"/>
          <p:cNvGraphicFramePr/>
          <p:nvPr>
            <p:extLst>
              <p:ext uri="{D42A27DB-BD31-4B8C-83A1-F6EECF244321}">
                <p14:modId xmlns:p14="http://schemas.microsoft.com/office/powerpoint/2010/main" val="2755917467"/>
              </p:ext>
            </p:extLst>
          </p:nvPr>
        </p:nvGraphicFramePr>
        <p:xfrm>
          <a:off x="234846" y="1202128"/>
          <a:ext cx="86992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Yuvarlatılmış Dikdörtgen"/>
          <p:cNvSpPr/>
          <p:nvPr/>
        </p:nvSpPr>
        <p:spPr>
          <a:xfrm>
            <a:off x="837441" y="5265821"/>
            <a:ext cx="3631903" cy="1122733"/>
          </a:xfrm>
          <a:prstGeom prst="roundRect">
            <a:avLst/>
          </a:prstGeom>
          <a:solidFill>
            <a:srgbClr val="67A1C4"/>
          </a:solidFill>
          <a:ln>
            <a:solidFill>
              <a:srgbClr val="569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imes New Roman" pitchFamily="18" charset="0"/>
                <a:cs typeface="Times New Roman" pitchFamily="18" charset="0"/>
              </a:rPr>
              <a:t>Beneficiary country provides </a:t>
            </a:r>
            <a:r>
              <a:rPr lang="tr-TR" dirty="0">
                <a:solidFill>
                  <a:schemeClr val="tx1"/>
                </a:solidFill>
                <a:latin typeface="Times New Roman" pitchFamily="18" charset="0"/>
                <a:cs typeface="Times New Roman" pitchFamily="18" charset="0"/>
              </a:rPr>
              <a:t>Terms of Reference (</a:t>
            </a:r>
            <a:r>
              <a:rPr lang="en-GB" b="1" dirty="0" err="1">
                <a:solidFill>
                  <a:schemeClr val="tx1"/>
                </a:solidFill>
                <a:latin typeface="Times New Roman" pitchFamily="18" charset="0"/>
                <a:cs typeface="Times New Roman" pitchFamily="18" charset="0"/>
              </a:rPr>
              <a:t>ToR</a:t>
            </a:r>
            <a:r>
              <a:rPr lang="tr-TR" b="1" dirty="0">
                <a:solidFill>
                  <a:schemeClr val="tx1"/>
                </a:solidFill>
                <a:latin typeface="Times New Roman" pitchFamily="18" charset="0"/>
                <a:cs typeface="Times New Roman" pitchFamily="18" charset="0"/>
              </a:rPr>
              <a:t>)</a:t>
            </a:r>
            <a:r>
              <a:rPr lang="en-GB" b="1" dirty="0">
                <a:solidFill>
                  <a:schemeClr val="tx1"/>
                </a:solidFill>
                <a:latin typeface="Times New Roman" pitchFamily="18" charset="0"/>
                <a:cs typeface="Times New Roman" pitchFamily="18" charset="0"/>
              </a:rPr>
              <a:t> </a:t>
            </a:r>
            <a:r>
              <a:rPr lang="tr-TR" dirty="0">
                <a:solidFill>
                  <a:schemeClr val="tx1"/>
                </a:solidFill>
                <a:latin typeface="Times New Roman" pitchFamily="18" charset="0"/>
                <a:cs typeface="Times New Roman" pitchFamily="18" charset="0"/>
              </a:rPr>
              <a:t>for more </a:t>
            </a:r>
            <a:r>
              <a:rPr lang="en-GB" dirty="0">
                <a:solidFill>
                  <a:schemeClr val="tx1"/>
                </a:solidFill>
                <a:latin typeface="Times New Roman" pitchFamily="18" charset="0"/>
                <a:cs typeface="Times New Roman" pitchFamily="18" charset="0"/>
              </a:rPr>
              <a:t>specific </a:t>
            </a:r>
            <a:r>
              <a:rPr lang="en-GB" b="1" dirty="0">
                <a:solidFill>
                  <a:schemeClr val="tx1"/>
                </a:solidFill>
                <a:latin typeface="Times New Roman" pitchFamily="18" charset="0"/>
                <a:cs typeface="Times New Roman" pitchFamily="18" charset="0"/>
              </a:rPr>
              <a:t>objectives</a:t>
            </a:r>
            <a:r>
              <a:rPr lang="en-GB" dirty="0">
                <a:solidFill>
                  <a:schemeClr val="tx1"/>
                </a:solidFill>
                <a:latin typeface="Times New Roman" pitchFamily="18" charset="0"/>
                <a:cs typeface="Times New Roman" pitchFamily="18" charset="0"/>
              </a:rPr>
              <a:t>, expected course </a:t>
            </a:r>
            <a:r>
              <a:rPr lang="en-GB" b="1" dirty="0">
                <a:solidFill>
                  <a:schemeClr val="tx1"/>
                </a:solidFill>
                <a:latin typeface="Times New Roman" pitchFamily="18" charset="0"/>
                <a:cs typeface="Times New Roman" pitchFamily="18" charset="0"/>
              </a:rPr>
              <a:t>coverage </a:t>
            </a:r>
            <a:r>
              <a:rPr lang="en-GB" dirty="0">
                <a:solidFill>
                  <a:schemeClr val="tx1"/>
                </a:solidFill>
                <a:latin typeface="Times New Roman" pitchFamily="18" charset="0"/>
                <a:cs typeface="Times New Roman" pitchFamily="18" charset="0"/>
              </a:rPr>
              <a:t>and</a:t>
            </a:r>
            <a:r>
              <a:rPr lang="en-GB" b="1" dirty="0">
                <a:solidFill>
                  <a:schemeClr val="tx1"/>
                </a:solidFill>
                <a:latin typeface="Times New Roman" pitchFamily="18" charset="0"/>
                <a:cs typeface="Times New Roman" pitchFamily="18" charset="0"/>
              </a:rPr>
              <a:t> outcome</a:t>
            </a:r>
            <a:r>
              <a:rPr lang="en-GB" dirty="0">
                <a:solidFill>
                  <a:schemeClr val="tx1"/>
                </a:solidFill>
                <a:latin typeface="Times New Roman" pitchFamily="18" charset="0"/>
                <a:cs typeface="Times New Roman" pitchFamily="18" charset="0"/>
              </a:rPr>
              <a:t>.</a:t>
            </a:r>
          </a:p>
        </p:txBody>
      </p:sp>
      <p:sp>
        <p:nvSpPr>
          <p:cNvPr id="6" name="5 Aşağı Ok"/>
          <p:cNvSpPr/>
          <p:nvPr/>
        </p:nvSpPr>
        <p:spPr>
          <a:xfrm flipV="1">
            <a:off x="2514599" y="4324149"/>
            <a:ext cx="277586" cy="791819"/>
          </a:xfrm>
          <a:prstGeom prst="down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4 Yuvarlatılmış Dikdörtgen">
            <a:extLst>
              <a:ext uri="{FF2B5EF4-FFF2-40B4-BE49-F238E27FC236}">
                <a16:creationId xmlns:a16="http://schemas.microsoft.com/office/drawing/2014/main" xmlns="" id="{AB71CD72-D69F-4B84-8415-9C492A51152F}"/>
              </a:ext>
            </a:extLst>
          </p:cNvPr>
          <p:cNvSpPr/>
          <p:nvPr/>
        </p:nvSpPr>
        <p:spPr>
          <a:xfrm>
            <a:off x="3230464" y="752900"/>
            <a:ext cx="2134782" cy="449228"/>
          </a:xfrm>
          <a:prstGeom prst="roundRect">
            <a:avLst/>
          </a:prstGeom>
          <a:solidFill>
            <a:srgbClr val="67A1C4"/>
          </a:solidFill>
          <a:ln>
            <a:solidFill>
              <a:srgbClr val="569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imes New Roman" pitchFamily="18" charset="0"/>
                <a:cs typeface="Times New Roman" pitchFamily="18" charset="0"/>
              </a:rPr>
              <a:t>Provider Country</a:t>
            </a:r>
          </a:p>
        </p:txBody>
      </p:sp>
      <p:sp>
        <p:nvSpPr>
          <p:cNvPr id="8" name="5 Aşağı Ok">
            <a:extLst>
              <a:ext uri="{FF2B5EF4-FFF2-40B4-BE49-F238E27FC236}">
                <a16:creationId xmlns:a16="http://schemas.microsoft.com/office/drawing/2014/main" xmlns="" id="{0D62968C-ECE5-4AC5-A371-D11308A6F3F4}"/>
              </a:ext>
            </a:extLst>
          </p:cNvPr>
          <p:cNvSpPr/>
          <p:nvPr/>
        </p:nvSpPr>
        <p:spPr>
          <a:xfrm>
            <a:off x="4148429" y="1317072"/>
            <a:ext cx="277586" cy="791819"/>
          </a:xfrm>
          <a:prstGeom prst="down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4 Yuvarlatılmış Dikdörtgen">
            <a:extLst>
              <a:ext uri="{FF2B5EF4-FFF2-40B4-BE49-F238E27FC236}">
                <a16:creationId xmlns:a16="http://schemas.microsoft.com/office/drawing/2014/main" xmlns="" id="{A0605B83-FE9D-4406-A328-0F616C4B1864}"/>
              </a:ext>
            </a:extLst>
          </p:cNvPr>
          <p:cNvSpPr/>
          <p:nvPr/>
        </p:nvSpPr>
        <p:spPr>
          <a:xfrm>
            <a:off x="5620192" y="5265822"/>
            <a:ext cx="1535520" cy="449228"/>
          </a:xfrm>
          <a:prstGeom prst="roundRect">
            <a:avLst/>
          </a:prstGeom>
          <a:solidFill>
            <a:srgbClr val="67A1C4"/>
          </a:solidFill>
          <a:ln>
            <a:solidFill>
              <a:srgbClr val="569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imes New Roman" pitchFamily="18" charset="0"/>
                <a:cs typeface="Times New Roman" pitchFamily="18" charset="0"/>
              </a:rPr>
              <a:t>SESRIC</a:t>
            </a:r>
          </a:p>
        </p:txBody>
      </p:sp>
      <p:sp>
        <p:nvSpPr>
          <p:cNvPr id="10" name="5 Aşağı Ok">
            <a:extLst>
              <a:ext uri="{FF2B5EF4-FFF2-40B4-BE49-F238E27FC236}">
                <a16:creationId xmlns:a16="http://schemas.microsoft.com/office/drawing/2014/main" xmlns="" id="{D348A368-F504-46AB-9EA8-5DE7352EF611}"/>
              </a:ext>
            </a:extLst>
          </p:cNvPr>
          <p:cNvSpPr/>
          <p:nvPr/>
        </p:nvSpPr>
        <p:spPr>
          <a:xfrm flipV="1">
            <a:off x="6249158" y="4324149"/>
            <a:ext cx="277586" cy="791819"/>
          </a:xfrm>
          <a:prstGeom prst="down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4 Yuvarlatılmış Dikdörtgen">
            <a:extLst>
              <a:ext uri="{FF2B5EF4-FFF2-40B4-BE49-F238E27FC236}">
                <a16:creationId xmlns:a16="http://schemas.microsoft.com/office/drawing/2014/main" xmlns="" id="{FFA8B3BA-275A-40AC-92E2-4E98DF0E1471}"/>
              </a:ext>
            </a:extLst>
          </p:cNvPr>
          <p:cNvSpPr/>
          <p:nvPr/>
        </p:nvSpPr>
        <p:spPr>
          <a:xfrm>
            <a:off x="206282" y="752900"/>
            <a:ext cx="2134782" cy="449228"/>
          </a:xfrm>
          <a:prstGeom prst="roundRect">
            <a:avLst/>
          </a:prstGeom>
          <a:solidFill>
            <a:srgbClr val="67A1C4"/>
          </a:solidFill>
          <a:ln>
            <a:solidFill>
              <a:srgbClr val="569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imes New Roman" pitchFamily="18" charset="0"/>
                <a:cs typeface="Times New Roman" pitchFamily="18" charset="0"/>
              </a:rPr>
              <a:t>SESRIC</a:t>
            </a:r>
          </a:p>
        </p:txBody>
      </p:sp>
      <p:sp>
        <p:nvSpPr>
          <p:cNvPr id="12" name="5 Aşağı Ok">
            <a:extLst>
              <a:ext uri="{FF2B5EF4-FFF2-40B4-BE49-F238E27FC236}">
                <a16:creationId xmlns:a16="http://schemas.microsoft.com/office/drawing/2014/main" xmlns="" id="{D3D41334-80D2-4365-A3CE-CF1B4E8F3566}"/>
              </a:ext>
            </a:extLst>
          </p:cNvPr>
          <p:cNvSpPr/>
          <p:nvPr/>
        </p:nvSpPr>
        <p:spPr>
          <a:xfrm>
            <a:off x="1124247" y="1317072"/>
            <a:ext cx="277586" cy="791819"/>
          </a:xfrm>
          <a:prstGeom prst="down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46509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2" y="10125"/>
            <a:ext cx="7695292" cy="686561"/>
          </a:xfrm>
        </p:spPr>
        <p:txBody>
          <a:bodyPr/>
          <a:lstStyle/>
          <a:p>
            <a:r>
              <a:rPr lang="en-US" dirty="0"/>
              <a:t>BENEFITS </a:t>
            </a:r>
            <a:r>
              <a:rPr lang="tr-TR" dirty="0"/>
              <a:t>&amp; OPPORTUNITIES</a:t>
            </a:r>
            <a:endParaRPr lang="en-US" dirty="0"/>
          </a:p>
        </p:txBody>
      </p:sp>
      <p:sp>
        <p:nvSpPr>
          <p:cNvPr id="3" name="Content Placeholder 2"/>
          <p:cNvSpPr>
            <a:spLocks noGrp="1"/>
          </p:cNvSpPr>
          <p:nvPr>
            <p:ph sz="quarter" idx="10"/>
          </p:nvPr>
        </p:nvSpPr>
        <p:spPr>
          <a:xfrm>
            <a:off x="482600" y="1233715"/>
            <a:ext cx="8153400" cy="4837476"/>
          </a:xfrm>
        </p:spPr>
        <p:txBody>
          <a:bodyPr/>
          <a:lstStyle/>
          <a:p>
            <a:pPr marL="457200" indent="-457200" algn="just">
              <a:buFont typeface="Arial" panose="020B0604020202020204" pitchFamily="34" charset="0"/>
              <a:buChar char="•"/>
            </a:pPr>
            <a:r>
              <a:rPr lang="en-GB" dirty="0">
                <a:solidFill>
                  <a:schemeClr val="tx1"/>
                </a:solidFill>
              </a:rPr>
              <a:t>Opportunities to transfer statistical knowledge among OIC countries</a:t>
            </a:r>
          </a:p>
          <a:p>
            <a:pPr marL="457200" indent="-457200" algn="just">
              <a:buFont typeface="Arial" panose="020B0604020202020204" pitchFamily="34" charset="0"/>
              <a:buChar char="•"/>
            </a:pPr>
            <a:r>
              <a:rPr lang="en-GB" dirty="0">
                <a:solidFill>
                  <a:schemeClr val="tx1"/>
                </a:solidFill>
              </a:rPr>
              <a:t>Contribution to the harmonisation of national statistics production processes with the international standards and norms</a:t>
            </a:r>
          </a:p>
          <a:p>
            <a:pPr marL="457200" indent="-457200" algn="just">
              <a:buFont typeface="Arial" panose="020B0604020202020204" pitchFamily="34" charset="0"/>
              <a:buChar char="•"/>
            </a:pPr>
            <a:r>
              <a:rPr lang="en-GB" dirty="0">
                <a:solidFill>
                  <a:schemeClr val="tx1"/>
                </a:solidFill>
              </a:rPr>
              <a:t>Increasing development cooperation and maintaining a constructive dialogue among the OIC countries</a:t>
            </a:r>
          </a:p>
          <a:p>
            <a:pPr marL="457200" indent="-457200" algn="just">
              <a:buFont typeface="Arial" panose="020B0604020202020204" pitchFamily="34" charset="0"/>
              <a:buChar char="•"/>
            </a:pPr>
            <a:r>
              <a:rPr lang="en-GB" dirty="0">
                <a:solidFill>
                  <a:schemeClr val="tx1"/>
                </a:solidFill>
              </a:rPr>
              <a:t>Presents a valuable, cost-effective, and results-oriented approach for developing capacities to produce statistics on SDGs</a:t>
            </a:r>
          </a:p>
        </p:txBody>
      </p:sp>
    </p:spTree>
    <p:extLst>
      <p:ext uri="{BB962C8B-B14F-4D97-AF65-F5344CB8AC3E}">
        <p14:creationId xmlns:p14="http://schemas.microsoft.com/office/powerpoint/2010/main" val="4216853684"/>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1" y="35177"/>
            <a:ext cx="7785041" cy="624877"/>
          </a:xfrm>
        </p:spPr>
        <p:txBody>
          <a:bodyPr/>
          <a:lstStyle/>
          <a:p>
            <a:r>
              <a:rPr lang="en-US" sz="2700" spc="-40" dirty="0"/>
              <a:t>OIC STATISTICAL COMMISSION (OIC-S</a:t>
            </a:r>
            <a:r>
              <a:rPr lang="tr-TR" sz="2700" spc="-40" dirty="0"/>
              <a:t>tat</a:t>
            </a:r>
            <a:r>
              <a:rPr lang="en-US" sz="2700" spc="-40" dirty="0"/>
              <a:t>C</a:t>
            </a:r>
            <a:r>
              <a:rPr lang="tr-TR" sz="2700" spc="-40" dirty="0"/>
              <a:t>om</a:t>
            </a:r>
            <a:r>
              <a:rPr lang="en-US" sz="2700" spc="-40" dirty="0"/>
              <a:t>)</a:t>
            </a:r>
          </a:p>
        </p:txBody>
      </p:sp>
      <p:sp>
        <p:nvSpPr>
          <p:cNvPr id="24" name="Rectangle 23"/>
          <p:cNvSpPr/>
          <p:nvPr/>
        </p:nvSpPr>
        <p:spPr>
          <a:xfrm>
            <a:off x="2010776" y="6134536"/>
            <a:ext cx="4847224" cy="523220"/>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hlinkClick r:id="rId3"/>
              </a:rPr>
              <a:t>http://www.oicstatcom.org/</a:t>
            </a:r>
            <a:endParaRPr 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79451" y="2106112"/>
            <a:ext cx="7785041" cy="3970318"/>
          </a:xfrm>
          <a:prstGeom prst="rect">
            <a:avLst/>
          </a:prstGeom>
          <a:noFill/>
        </p:spPr>
        <p:txBody>
          <a:bodyPr wrap="square" rtlCol="0">
            <a:spAutoFit/>
          </a:bodyPr>
          <a:lstStyle/>
          <a:p>
            <a:pPr marL="285750" indent="-285750" algn="just">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The only OIC cooperation platform on official statistics for exchanging experiences and best practices to develop statistical capacities</a:t>
            </a:r>
          </a:p>
          <a:p>
            <a:pPr marL="285750" indent="-285750" algn="just">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Participation by high level officials from NSOs and other constituents of NSSs of OIC countries </a:t>
            </a:r>
            <a:endParaRPr lang="en-GB" sz="2800" b="1" dirty="0">
              <a:latin typeface="Times New Roman" panose="02020603050405020304" pitchFamily="18" charset="0"/>
              <a:cs typeface="Times New Roman" panose="02020603050405020304" pitchFamily="18" charset="0"/>
            </a:endParaRPr>
          </a:p>
          <a:p>
            <a:pPr marL="263525" indent="-263525" algn="just">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SESRIC and </a:t>
            </a:r>
            <a:r>
              <a:rPr lang="en-GB" sz="2800" dirty="0" err="1">
                <a:latin typeface="Times New Roman" panose="02020603050405020304" pitchFamily="18" charset="0"/>
                <a:cs typeface="Times New Roman" panose="02020603050405020304" pitchFamily="18" charset="0"/>
              </a:rPr>
              <a:t>IsDB</a:t>
            </a:r>
            <a:r>
              <a:rPr lang="en-GB" sz="2800" dirty="0">
                <a:latin typeface="Times New Roman" panose="02020603050405020304" pitchFamily="18" charset="0"/>
                <a:cs typeface="Times New Roman" panose="02020603050405020304" pitchFamily="18" charset="0"/>
              </a:rPr>
              <a:t> as ex-officio members of the OIC-StatCom Bureau</a:t>
            </a:r>
          </a:p>
          <a:p>
            <a:pPr marL="263525" indent="-263525" algn="just">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SESRIC also carries out the Secretariat role</a:t>
            </a:r>
          </a:p>
          <a:p>
            <a:pPr marL="263525" indent="-263525" algn="just">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So far, 8 Sessions have been held since 2011</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79450" y="814365"/>
            <a:ext cx="7701977" cy="103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896690"/>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D2DA65AA-ACCB-7C4B-BDA5-8984D148DBFC}"/>
              </a:ext>
            </a:extLst>
          </p:cNvPr>
          <p:cNvSpPr>
            <a:spLocks noGrp="1"/>
          </p:cNvSpPr>
          <p:nvPr>
            <p:ph type="ftr" sz="quarter" idx="11"/>
          </p:nvPr>
        </p:nvSpPr>
        <p:spPr/>
        <p:txBody>
          <a:bodyPr/>
          <a:lstStyle/>
          <a:p>
            <a:r>
              <a:rPr lang="en-MY">
                <a:solidFill>
                  <a:prstClr val="black"/>
                </a:solidFill>
              </a:rPr>
              <a:t>Copyright PSA</a:t>
            </a:r>
            <a:endParaRPr lang="en-MY" dirty="0">
              <a:solidFill>
                <a:prstClr val="black"/>
              </a:solidFill>
            </a:endParaRPr>
          </a:p>
        </p:txBody>
      </p:sp>
      <p:sp>
        <p:nvSpPr>
          <p:cNvPr id="4" name="Slide Number Placeholder 3">
            <a:extLst>
              <a:ext uri="{FF2B5EF4-FFF2-40B4-BE49-F238E27FC236}">
                <a16:creationId xmlns="" xmlns:a16="http://schemas.microsoft.com/office/drawing/2014/main" id="{D67BC9A5-9F13-944C-8E55-C7950DC959C8}"/>
              </a:ext>
            </a:extLst>
          </p:cNvPr>
          <p:cNvSpPr>
            <a:spLocks noGrp="1"/>
          </p:cNvSpPr>
          <p:nvPr>
            <p:ph type="sldNum" sz="quarter" idx="12"/>
          </p:nvPr>
        </p:nvSpPr>
        <p:spPr/>
        <p:txBody>
          <a:bodyPr/>
          <a:lstStyle/>
          <a:p>
            <a:fld id="{17B0D29D-1ED6-45DB-9198-640156230535}" type="slidenum">
              <a:rPr lang="en-US" smtClean="0">
                <a:solidFill>
                  <a:prstClr val="black">
                    <a:tint val="75000"/>
                  </a:prstClr>
                </a:solidFill>
              </a:rPr>
              <a:pPr/>
              <a:t>2</a:t>
            </a:fld>
            <a:endParaRPr lang="en-US" dirty="0">
              <a:solidFill>
                <a:prstClr val="black">
                  <a:tint val="75000"/>
                </a:prstClr>
              </a:solidFill>
            </a:endParaRPr>
          </a:p>
        </p:txBody>
      </p:sp>
      <p:sp>
        <p:nvSpPr>
          <p:cNvPr id="6" name="Title 1">
            <a:extLst>
              <a:ext uri="{FF2B5EF4-FFF2-40B4-BE49-F238E27FC236}">
                <a16:creationId xmlns="" xmlns:a16="http://schemas.microsoft.com/office/drawing/2014/main" id="{ACEC7105-0A5C-4D9D-8FE7-161E1B74AB17}"/>
              </a:ext>
            </a:extLst>
          </p:cNvPr>
          <p:cNvSpPr txBox="1">
            <a:spLocks/>
          </p:cNvSpPr>
          <p:nvPr/>
        </p:nvSpPr>
        <p:spPr>
          <a:xfrm>
            <a:off x="335106" y="2119959"/>
            <a:ext cx="8190634" cy="1737360"/>
          </a:xfrm>
          <a:prstGeom prst="rect">
            <a:avLst/>
          </a:prstGeom>
        </p:spPr>
        <p:txBody>
          <a:bodyPr vert="horz" lIns="121829" tIns="60916" rIns="121829" bIns="60916" rtlCol="0" anchor="ctr">
            <a:noAutofit/>
          </a:bodyPr>
          <a:lstStyle>
            <a:lvl1pPr algn="ctr" defTabSz="1218286" rtl="0" eaLnBrk="1" latinLnBrk="0" hangingPunct="1">
              <a:spcBef>
                <a:spcPct val="0"/>
              </a:spcBef>
              <a:buNone/>
              <a:defRPr sz="5900" kern="1200">
                <a:solidFill>
                  <a:schemeClr val="tx1"/>
                </a:solidFill>
                <a:latin typeface="Arial Narrow" panose="020B0606020202030204" pitchFamily="34" charset="0"/>
                <a:ea typeface="+mj-ea"/>
                <a:cs typeface="+mj-cs"/>
              </a:defRPr>
            </a:lvl1pPr>
          </a:lstStyle>
          <a:p>
            <a:pPr>
              <a:lnSpc>
                <a:spcPct val="100000"/>
              </a:lnSpc>
              <a:spcBef>
                <a:spcPts val="0"/>
              </a:spcBef>
            </a:pPr>
            <a:r>
              <a:rPr lang="en-GB" sz="3600" b="1" dirty="0">
                <a:latin typeface="+mj-lt"/>
                <a:ea typeface="Open Sans" pitchFamily="34" charset="0"/>
              </a:rPr>
              <a:t>CAPACITY DEVELOPMENT EFFORTS OF SESRIC IN THE MODERNISATION OF THE NSSs OF OIC COUNTRIES</a:t>
            </a:r>
            <a:endParaRPr lang="tr-TR" sz="3600" b="1" dirty="0">
              <a:latin typeface="+mj-lt"/>
              <a:ea typeface="Open Sans" pitchFamily="34" charset="0"/>
            </a:endParaRPr>
          </a:p>
        </p:txBody>
      </p:sp>
      <p:sp>
        <p:nvSpPr>
          <p:cNvPr id="8" name="Subtitle 2">
            <a:extLst>
              <a:ext uri="{FF2B5EF4-FFF2-40B4-BE49-F238E27FC236}">
                <a16:creationId xmlns="" xmlns:a16="http://schemas.microsoft.com/office/drawing/2014/main" id="{DF0CC4BA-01D0-4C61-908C-A88353CB872A}"/>
              </a:ext>
            </a:extLst>
          </p:cNvPr>
          <p:cNvSpPr txBox="1">
            <a:spLocks/>
          </p:cNvSpPr>
          <p:nvPr/>
        </p:nvSpPr>
        <p:spPr>
          <a:xfrm>
            <a:off x="694934" y="4559099"/>
            <a:ext cx="3900512" cy="119908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solidFill>
                  <a:prstClr val="black"/>
                </a:solidFill>
              </a:rPr>
              <a:t>ATILLA </a:t>
            </a:r>
            <a:r>
              <a:rPr lang="en-US" b="1" dirty="0">
                <a:solidFill>
                  <a:prstClr val="black"/>
                </a:solidFill>
              </a:rPr>
              <a:t>KARAMAN</a:t>
            </a:r>
          </a:p>
          <a:p>
            <a:pPr algn="l"/>
            <a:r>
              <a:rPr lang="en-US" dirty="0">
                <a:solidFill>
                  <a:prstClr val="black"/>
                </a:solidFill>
              </a:rPr>
              <a:t>Director, Statistics &amp; Information Department, </a:t>
            </a:r>
            <a:r>
              <a:rPr lang="en-US" dirty="0" smtClean="0">
                <a:solidFill>
                  <a:prstClr val="black"/>
                </a:solidFill>
              </a:rPr>
              <a:t>SESRIC</a:t>
            </a:r>
            <a:endParaRPr lang="en-US" dirty="0">
              <a:solidFill>
                <a:prstClr val="black"/>
              </a:solidFill>
            </a:endParaRPr>
          </a:p>
        </p:txBody>
      </p:sp>
    </p:spTree>
    <p:extLst>
      <p:ext uri="{BB962C8B-B14F-4D97-AF65-F5344CB8AC3E}">
        <p14:creationId xmlns:p14="http://schemas.microsoft.com/office/powerpoint/2010/main" val="2223253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1" y="35177"/>
            <a:ext cx="7785041" cy="624877"/>
          </a:xfrm>
        </p:spPr>
        <p:txBody>
          <a:bodyPr/>
          <a:lstStyle/>
          <a:p>
            <a:r>
              <a:rPr lang="en-US" sz="2700" spc="-40" dirty="0"/>
              <a:t>OIC STATISTICAL COMMISSION (OIC-S</a:t>
            </a:r>
            <a:r>
              <a:rPr lang="tr-TR" sz="2700" spc="-40" dirty="0"/>
              <a:t>tat</a:t>
            </a:r>
            <a:r>
              <a:rPr lang="en-US" sz="2700" spc="-40" dirty="0"/>
              <a:t>C</a:t>
            </a:r>
            <a:r>
              <a:rPr lang="tr-TR" sz="2700" spc="-40" dirty="0"/>
              <a:t>om</a:t>
            </a:r>
            <a:r>
              <a:rPr lang="en-US" sz="2700" spc="-40" dirty="0"/>
              <a:t>)</a:t>
            </a:r>
            <a:endParaRPr lang="en-US" sz="2700" dirty="0"/>
          </a:p>
        </p:txBody>
      </p:sp>
      <p:sp>
        <p:nvSpPr>
          <p:cNvPr id="3" name="TextBox 2"/>
          <p:cNvSpPr txBox="1"/>
          <p:nvPr/>
        </p:nvSpPr>
        <p:spPr>
          <a:xfrm>
            <a:off x="679451" y="1064712"/>
            <a:ext cx="7785041" cy="3492238"/>
          </a:xfrm>
          <a:prstGeom prst="rect">
            <a:avLst/>
          </a:prstGeom>
          <a:noFill/>
        </p:spPr>
        <p:txBody>
          <a:bodyPr wrap="square" rtlCol="0">
            <a:spAutoFit/>
          </a:bodyPr>
          <a:lstStyle/>
          <a:p>
            <a:pPr algn="just">
              <a:lnSpc>
                <a:spcPct val="114000"/>
              </a:lnSpc>
              <a:buClr>
                <a:schemeClr val="accent3"/>
              </a:buClr>
            </a:pPr>
            <a:r>
              <a:rPr lang="en-GB" sz="2800" dirty="0">
                <a:latin typeface="Times New Roman" panose="02020603050405020304" pitchFamily="18" charset="0"/>
                <a:cs typeface="Times New Roman" panose="02020603050405020304" pitchFamily="18" charset="0"/>
              </a:rPr>
              <a:t>The 8</a:t>
            </a:r>
            <a:r>
              <a:rPr lang="en-GB" sz="2800" baseline="30000" dirty="0">
                <a:latin typeface="Times New Roman" panose="02020603050405020304" pitchFamily="18" charset="0"/>
                <a:cs typeface="Times New Roman" panose="02020603050405020304" pitchFamily="18" charset="0"/>
              </a:rPr>
              <a:t>th</a:t>
            </a:r>
            <a:r>
              <a:rPr lang="en-GB" sz="2800" dirty="0">
                <a:latin typeface="Times New Roman" panose="02020603050405020304" pitchFamily="18" charset="0"/>
                <a:cs typeface="Times New Roman" panose="02020603050405020304" pitchFamily="18" charset="0"/>
              </a:rPr>
              <a:t> Session held on 23-25 Oct. 2019 in Ankara covered the following themes:</a:t>
            </a:r>
          </a:p>
          <a:p>
            <a:pPr marL="285750" indent="-285750" algn="just">
              <a:lnSpc>
                <a:spcPct val="114000"/>
              </a:lnSpc>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Electronic Data Collection Technologies in Population Censuses</a:t>
            </a:r>
          </a:p>
          <a:p>
            <a:pPr marL="263525" indent="-263525" algn="just">
              <a:lnSpc>
                <a:spcPct val="114000"/>
              </a:lnSpc>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A Census of Agriculture for the 21</a:t>
            </a:r>
            <a:r>
              <a:rPr lang="en-GB" sz="2800" baseline="30000" dirty="0">
                <a:latin typeface="Times New Roman" panose="02020603050405020304" pitchFamily="18" charset="0"/>
                <a:cs typeface="Times New Roman" panose="02020603050405020304" pitchFamily="18" charset="0"/>
              </a:rPr>
              <a:t>st</a:t>
            </a:r>
            <a:r>
              <a:rPr lang="en-GB" sz="2800" dirty="0">
                <a:latin typeface="Times New Roman" panose="02020603050405020304" pitchFamily="18" charset="0"/>
                <a:cs typeface="Times New Roman" panose="02020603050405020304" pitchFamily="18" charset="0"/>
              </a:rPr>
              <a:t> Century</a:t>
            </a:r>
          </a:p>
          <a:p>
            <a:pPr marL="263525" indent="-263525" algn="just">
              <a:lnSpc>
                <a:spcPct val="114000"/>
              </a:lnSpc>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Developing Statistics Systems on International Labour Migration</a:t>
            </a:r>
          </a:p>
        </p:txBody>
      </p:sp>
    </p:spTree>
    <p:extLst>
      <p:ext uri="{BB962C8B-B14F-4D97-AF65-F5344CB8AC3E}">
        <p14:creationId xmlns:p14="http://schemas.microsoft.com/office/powerpoint/2010/main" val="437366399"/>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pPr algn="ctr"/>
            <a:r>
              <a:rPr lang="tr-TR" sz="2800" b="1" spc="-20" dirty="0">
                <a:solidFill>
                  <a:schemeClr val="bg1"/>
                </a:solidFill>
                <a:latin typeface="Times New Roman" panose="02020603050405020304" pitchFamily="18" charset="0"/>
                <a:cs typeface="Times New Roman" panose="02020603050405020304" pitchFamily="18" charset="0"/>
              </a:rPr>
              <a:t>COOPERATION WITH PARTNERS</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 name="AutoShape 2" descr="Image result for WH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92177" y="3029940"/>
            <a:ext cx="1620757" cy="1620000"/>
          </a:xfrm>
          <a:prstGeom prst="rect">
            <a:avLst/>
          </a:prstGeom>
        </p:spPr>
      </p:pic>
      <p:cxnSp>
        <p:nvCxnSpPr>
          <p:cNvPr id="23" name="Straight Arrow Connector 22"/>
          <p:cNvCxnSpPr/>
          <p:nvPr/>
        </p:nvCxnSpPr>
        <p:spPr>
          <a:xfrm>
            <a:off x="2461573" y="2900113"/>
            <a:ext cx="1371482" cy="527775"/>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461573" y="4460500"/>
            <a:ext cx="1226288" cy="378879"/>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489370" y="2335511"/>
            <a:ext cx="941791" cy="917034"/>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226767" y="1924050"/>
            <a:ext cx="395430" cy="1057273"/>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529674" y="2150206"/>
            <a:ext cx="554024" cy="873667"/>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972105" y="4687539"/>
            <a:ext cx="216665" cy="865259"/>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601275" y="3087208"/>
            <a:ext cx="1142263" cy="663123"/>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230848" y="4754637"/>
            <a:ext cx="278107" cy="731062"/>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625537" y="2066465"/>
            <a:ext cx="0" cy="882604"/>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096818" y="4671950"/>
            <a:ext cx="956309" cy="960419"/>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2"/>
          <p:cNvCxnSpPr/>
          <p:nvPr/>
        </p:nvCxnSpPr>
        <p:spPr>
          <a:xfrm flipV="1">
            <a:off x="2324203" y="3750331"/>
            <a:ext cx="1363658" cy="214566"/>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4"/>
          <p:cNvCxnSpPr/>
          <p:nvPr/>
        </p:nvCxnSpPr>
        <p:spPr>
          <a:xfrm>
            <a:off x="5533081" y="4061317"/>
            <a:ext cx="1071707" cy="14120"/>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330051" y="4421084"/>
            <a:ext cx="1101110" cy="344079"/>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1630003" y="1249417"/>
            <a:ext cx="2242260" cy="795064"/>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4722271" y="5630269"/>
            <a:ext cx="1126079" cy="1110554"/>
          </a:xfrm>
          <a:prstGeom prst="rect">
            <a:avLst/>
          </a:prstGeom>
        </p:spPr>
      </p:pic>
      <p:pic>
        <p:nvPicPr>
          <p:cNvPr id="2050" name="Picture 2" descr="Image result for gccstat logo"/>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6364762" y="1298416"/>
            <a:ext cx="2677067" cy="9961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4028396" y="715873"/>
            <a:ext cx="1152506" cy="1350592"/>
          </a:xfrm>
          <a:prstGeom prst="rect">
            <a:avLst/>
          </a:prstGeom>
        </p:spPr>
      </p:pic>
      <p:pic>
        <p:nvPicPr>
          <p:cNvPr id="2052" name="Picture 4" descr="File:FAO logo.svg"/>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3590783" y="5632712"/>
            <a:ext cx="1010430" cy="10261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itrs"/>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031627" y="2058560"/>
            <a:ext cx="1291774" cy="11132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eeklogo.net/wp-content/uploads/2012/12/ilo-logo-vector.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920435" y="5380983"/>
            <a:ext cx="1404915" cy="14049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orld Tourism Organization"/>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sharpenSoften amount="25000"/>
                    </a14:imgEffect>
                  </a14:imgLayer>
                </a14:imgProps>
              </a:ext>
              <a:ext uri="{28A0092B-C50C-407E-A947-70E740481C1C}">
                <a14:useLocalDpi xmlns:a14="http://schemas.microsoft.com/office/drawing/2010/main"/>
              </a:ext>
            </a:extLst>
          </a:blip>
          <a:srcRect l="8917" t="17500" r="8083" b="18500"/>
          <a:stretch/>
        </p:blipFill>
        <p:spPr bwMode="auto">
          <a:xfrm>
            <a:off x="6107748" y="5401637"/>
            <a:ext cx="1379880" cy="106400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who.int/images/default-source/infographics/logo-who.tmb-1200v.jpg?sfvrsn=2fcc68a0_5"/>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sharpenSoften amount="25000"/>
                    </a14:imgEffect>
                  </a14:imgLayer>
                </a14:imgProps>
              </a:ext>
              <a:ext uri="{28A0092B-C50C-407E-A947-70E740481C1C}">
                <a14:useLocalDpi xmlns:a14="http://schemas.microsoft.com/office/drawing/2010/main"/>
              </a:ext>
            </a:extLst>
          </a:blip>
          <a:srcRect l="11053" t="16662" r="10447" b="20213"/>
          <a:stretch/>
        </p:blipFill>
        <p:spPr bwMode="auto">
          <a:xfrm>
            <a:off x="6694072" y="3800305"/>
            <a:ext cx="2181595" cy="701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21">
            <a:extLst>
              <a:ext uri="{BEBA8EAE-BF5A-486C-A8C5-ECC9F3942E4B}">
                <a14:imgProps xmlns:a14="http://schemas.microsoft.com/office/drawing/2010/main">
                  <a14:imgLayer r:embed="rId22">
                    <a14:imgEffect>
                      <a14:sharpenSoften amount="50000"/>
                    </a14:imgEffect>
                  </a14:imgLayer>
                </a14:imgProps>
              </a:ext>
            </a:extLst>
          </a:blip>
          <a:stretch>
            <a:fillRect/>
          </a:stretch>
        </p:blipFill>
        <p:spPr>
          <a:xfrm>
            <a:off x="6497059" y="4534454"/>
            <a:ext cx="2544770" cy="673280"/>
          </a:xfrm>
          <a:prstGeom prst="rect">
            <a:avLst/>
          </a:prstGeom>
        </p:spPr>
      </p:pic>
      <p:pic>
        <p:nvPicPr>
          <p:cNvPr id="2062" name="Picture 14" descr="https://www.gavi.org/uploadedimages/about_the_alliance/partners_in_the_alliance/logos/world-bank-logo_700.gif"/>
          <p:cNvPicPr>
            <a:picLocks noChangeAspect="1" noChangeArrowheads="1"/>
          </p:cNvPicPr>
          <p:nvPr/>
        </p:nvPicPr>
        <p:blipFill rotWithShape="1">
          <a:blip r:embed="rId23" cstate="print">
            <a:extLst>
              <a:ext uri="{BEBA8EAE-BF5A-486C-A8C5-ECC9F3942E4B}">
                <a14:imgProps xmlns:a14="http://schemas.microsoft.com/office/drawing/2010/main">
                  <a14:imgLayer r:embed="rId24">
                    <a14:imgEffect>
                      <a14:sharpenSoften amount="25000"/>
                    </a14:imgEffect>
                  </a14:imgLayer>
                </a14:imgProps>
              </a:ext>
              <a:ext uri="{28A0092B-C50C-407E-A947-70E740481C1C}">
                <a14:useLocalDpi xmlns:a14="http://schemas.microsoft.com/office/drawing/2010/main"/>
              </a:ext>
            </a:extLst>
          </a:blip>
          <a:srcRect t="19991" b="20018"/>
          <a:stretch/>
        </p:blipFill>
        <p:spPr bwMode="auto">
          <a:xfrm>
            <a:off x="373755" y="5006683"/>
            <a:ext cx="2581782" cy="61953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ifsb logo"/>
          <p:cNvPicPr>
            <a:picLocks noChangeAspect="1" noChangeArrowheads="1"/>
          </p:cNvPicPr>
          <p:nvPr/>
        </p:nvPicPr>
        <p:blipFill rotWithShape="1">
          <a:blip r:embed="rId25" cstate="print">
            <a:extLst>
              <a:ext uri="{28A0092B-C50C-407E-A947-70E740481C1C}">
                <a14:useLocalDpi xmlns:a14="http://schemas.microsoft.com/office/drawing/2010/main"/>
              </a:ext>
            </a:extLst>
          </a:blip>
          <a:srcRect/>
          <a:stretch/>
        </p:blipFill>
        <p:spPr bwMode="auto">
          <a:xfrm>
            <a:off x="6864881" y="2474310"/>
            <a:ext cx="1124970" cy="100406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upload.wikimedia.org/wikipedia/commons/e/e0/ISESCO%27s_Logo.png"/>
          <p:cNvPicPr>
            <a:picLocks noChangeAspect="1" noChangeArrowheads="1"/>
          </p:cNvPicPr>
          <p:nvPr/>
        </p:nvPicPr>
        <p:blipFill rotWithShape="1">
          <a:blip r:embed="rId26" cstate="print">
            <a:extLst>
              <a:ext uri="{BEBA8EAE-BF5A-486C-A8C5-ECC9F3942E4B}">
                <a14:imgProps xmlns:a14="http://schemas.microsoft.com/office/drawing/2010/main">
                  <a14:imgLayer r:embed="rId27">
                    <a14:imgEffect>
                      <a14:sharpenSoften amount="25000"/>
                    </a14:imgEffect>
                  </a14:imgLayer>
                </a14:imgProps>
              </a:ext>
              <a:ext uri="{28A0092B-C50C-407E-A947-70E740481C1C}">
                <a14:useLocalDpi xmlns:a14="http://schemas.microsoft.com/office/drawing/2010/main"/>
              </a:ext>
            </a:extLst>
          </a:blip>
          <a:srcRect l="8565" t="3264" r="8102" b="3402"/>
          <a:stretch/>
        </p:blipFill>
        <p:spPr bwMode="auto">
          <a:xfrm>
            <a:off x="5288046" y="715874"/>
            <a:ext cx="984189" cy="110229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img3.beirut.com/GetImage3/mainpicture/place/2283/490x300"/>
          <p:cNvPicPr>
            <a:picLocks noChangeAspect="1" noChangeArrowheads="1"/>
          </p:cNvPicPr>
          <p:nvPr/>
        </p:nvPicPr>
        <p:blipFill>
          <a:blip r:embed="rId28" cstate="print">
            <a:extLst>
              <a:ext uri="{BEBA8EAE-BF5A-486C-A8C5-ECC9F3942E4B}">
                <a14:imgProps xmlns:a14="http://schemas.microsoft.com/office/drawing/2010/main">
                  <a14:imgLayer r:embed="rId29">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132526" y="3272599"/>
            <a:ext cx="1003336" cy="1720005"/>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Arrow Connector 63"/>
          <p:cNvCxnSpPr/>
          <p:nvPr/>
        </p:nvCxnSpPr>
        <p:spPr>
          <a:xfrm>
            <a:off x="5188770" y="4559103"/>
            <a:ext cx="956101" cy="842534"/>
          </a:xfrm>
          <a:prstGeom prst="straightConnector1">
            <a:avLst/>
          </a:prstGeom>
          <a:ln w="76200">
            <a:solidFill>
              <a:srgbClr val="2E2E2E"/>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601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a:xfrm>
            <a:off x="679451" y="10125"/>
            <a:ext cx="7677149" cy="624877"/>
          </a:xfrm>
          <a:prstGeom prst="rect">
            <a:avLst/>
          </a:prstGeom>
        </p:spPr>
        <p:txBody>
          <a:bodyPr/>
          <a:lstStyle/>
          <a:p>
            <a:pPr algn="ctr"/>
            <a:r>
              <a:rPr lang="tr-TR" sz="2800" b="1" dirty="0">
                <a:solidFill>
                  <a:schemeClr val="bg1"/>
                </a:solidFill>
                <a:latin typeface="Times New Roman" panose="02020603050405020304" pitchFamily="18" charset="0"/>
                <a:cs typeface="Times New Roman" panose="02020603050405020304" pitchFamily="18" charset="0"/>
              </a:rPr>
              <a:t>MEMOR</a:t>
            </a:r>
            <a:r>
              <a:rPr lang="en-US" sz="2800" b="1" dirty="0">
                <a:solidFill>
                  <a:schemeClr val="bg1"/>
                </a:solidFill>
                <a:latin typeface="Times New Roman" panose="02020603050405020304" pitchFamily="18" charset="0"/>
                <a:cs typeface="Times New Roman" panose="02020603050405020304" pitchFamily="18" charset="0"/>
              </a:rPr>
              <a:t>A</a:t>
            </a:r>
            <a:r>
              <a:rPr lang="tr-TR" sz="2800" b="1" dirty="0">
                <a:solidFill>
                  <a:schemeClr val="bg1"/>
                </a:solidFill>
                <a:latin typeface="Times New Roman" panose="02020603050405020304" pitchFamily="18" charset="0"/>
                <a:cs typeface="Times New Roman" panose="02020603050405020304" pitchFamily="18" charset="0"/>
              </a:rPr>
              <a:t>NDUM OF UNDERSTANDING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TextBox 4"/>
          <p:cNvSpPr txBox="1"/>
          <p:nvPr/>
        </p:nvSpPr>
        <p:spPr>
          <a:xfrm>
            <a:off x="679450" y="3594306"/>
            <a:ext cx="7742173" cy="3108543"/>
          </a:xfrm>
          <a:prstGeom prst="rect">
            <a:avLst/>
          </a:prstGeom>
          <a:noFill/>
        </p:spPr>
        <p:txBody>
          <a:bodyPr wrap="square" rtlCol="0">
            <a:spAutoFit/>
          </a:bodyPr>
          <a:lstStyle/>
          <a:p>
            <a:pPr algn="just"/>
            <a:r>
              <a:rPr lang="en-GB" sz="2800" i="1" dirty="0">
                <a:latin typeface="Times New Roman" panose="02020603050405020304" pitchFamily="18" charset="0"/>
                <a:cs typeface="Times New Roman" panose="02020603050405020304" pitchFamily="18" charset="0"/>
              </a:rPr>
              <a:t>to collaborate in carrying out activities conducive to help OIC member countries </a:t>
            </a:r>
            <a:r>
              <a:rPr lang="en-GB" sz="2800" b="1" i="1" dirty="0">
                <a:latin typeface="Times New Roman" panose="02020603050405020304" pitchFamily="18" charset="0"/>
                <a:cs typeface="Times New Roman" panose="02020603050405020304" pitchFamily="18" charset="0"/>
              </a:rPr>
              <a:t>improve</a:t>
            </a:r>
            <a:r>
              <a:rPr lang="en-GB" sz="2800" i="1" dirty="0">
                <a:latin typeface="Times New Roman" panose="02020603050405020304" pitchFamily="18" charset="0"/>
                <a:cs typeface="Times New Roman" panose="02020603050405020304" pitchFamily="18" charset="0"/>
              </a:rPr>
              <a:t> their </a:t>
            </a:r>
            <a:r>
              <a:rPr lang="en-GB" sz="2800" b="1" i="1" dirty="0">
                <a:latin typeface="Times New Roman" panose="02020603050405020304" pitchFamily="18" charset="0"/>
                <a:cs typeface="Times New Roman" panose="02020603050405020304" pitchFamily="18" charset="0"/>
              </a:rPr>
              <a:t>statistical systems </a:t>
            </a:r>
            <a:r>
              <a:rPr lang="en-GB" sz="2800" i="1" dirty="0">
                <a:latin typeface="Times New Roman" panose="02020603050405020304" pitchFamily="18" charset="0"/>
                <a:cs typeface="Times New Roman" panose="02020603050405020304" pitchFamily="18" charset="0"/>
              </a:rPr>
              <a:t>to collect, process and disseminate relevant, quality and timely data for evidence based policy making </a:t>
            </a:r>
            <a:r>
              <a:rPr lang="en-GB" sz="2800" b="1" i="1" dirty="0">
                <a:latin typeface="Times New Roman" panose="02020603050405020304" pitchFamily="18" charset="0"/>
                <a:cs typeface="Times New Roman" panose="02020603050405020304" pitchFamily="18" charset="0"/>
              </a:rPr>
              <a:t>to achieve their national development goals and strive towards the Sustainable Development Goals</a:t>
            </a:r>
            <a:r>
              <a:rPr lang="en-GB" sz="2800" i="1" dirty="0">
                <a:latin typeface="Times New Roman" panose="02020603050405020304" pitchFamily="18" charset="0"/>
                <a:cs typeface="Times New Roman" panose="02020603050405020304" pitchFamily="18" charset="0"/>
              </a:rPr>
              <a:t>.</a:t>
            </a:r>
          </a:p>
        </p:txBody>
      </p:sp>
      <p:sp>
        <p:nvSpPr>
          <p:cNvPr id="2" name="Rectangular Callout 1"/>
          <p:cNvSpPr/>
          <p:nvPr/>
        </p:nvSpPr>
        <p:spPr>
          <a:xfrm>
            <a:off x="2135976" y="1709422"/>
            <a:ext cx="2160000" cy="1284128"/>
          </a:xfrm>
          <a:prstGeom prst="wedgeRectCallout">
            <a:avLst>
              <a:gd name="adj1" fmla="val -21129"/>
              <a:gd name="adj2" fmla="val 6398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pPr>
            <a:r>
              <a:rPr lang="en-GB" sz="2000" dirty="0">
                <a:solidFill>
                  <a:schemeClr val="tx1"/>
                </a:solidFill>
                <a:latin typeface="Times New Roman" panose="02020603050405020304" pitchFamily="18" charset="0"/>
                <a:cs typeface="Times New Roman" panose="02020603050405020304" pitchFamily="18" charset="0"/>
              </a:rPr>
              <a:t>Venue: </a:t>
            </a:r>
            <a:r>
              <a:rPr lang="en-GB" sz="2000" b="1" dirty="0">
                <a:solidFill>
                  <a:schemeClr val="tx1"/>
                </a:solidFill>
                <a:latin typeface="Times New Roman" panose="02020603050405020304" pitchFamily="18" charset="0"/>
                <a:cs typeface="Times New Roman" panose="02020603050405020304" pitchFamily="18" charset="0"/>
              </a:rPr>
              <a:t>Amman, Jordan</a:t>
            </a:r>
          </a:p>
          <a:p>
            <a:pPr algn="ctr">
              <a:lnSpc>
                <a:spcPct val="100000"/>
              </a:lnSpc>
              <a:spcBef>
                <a:spcPts val="0"/>
              </a:spcBef>
            </a:pPr>
            <a:r>
              <a:rPr lang="en-GB" sz="2000" dirty="0">
                <a:solidFill>
                  <a:schemeClr val="tx1"/>
                </a:solidFill>
                <a:latin typeface="Times New Roman" panose="02020603050405020304" pitchFamily="18" charset="0"/>
                <a:cs typeface="Times New Roman" panose="02020603050405020304" pitchFamily="18" charset="0"/>
              </a:rPr>
              <a:t>Date: </a:t>
            </a:r>
            <a:r>
              <a:rPr lang="en-US" sz="2000" b="1" dirty="0">
                <a:solidFill>
                  <a:schemeClr val="tx1"/>
                </a:solidFill>
                <a:latin typeface="Times New Roman" panose="02020603050405020304" pitchFamily="18" charset="0"/>
                <a:cs typeface="Times New Roman" panose="02020603050405020304" pitchFamily="18" charset="0"/>
              </a:rPr>
              <a:t>30 April 2018</a:t>
            </a:r>
          </a:p>
        </p:txBody>
      </p:sp>
      <p:sp>
        <p:nvSpPr>
          <p:cNvPr id="11" name="Rectangular Callout 10"/>
          <p:cNvSpPr/>
          <p:nvPr/>
        </p:nvSpPr>
        <p:spPr>
          <a:xfrm>
            <a:off x="4841523" y="1726265"/>
            <a:ext cx="1930400" cy="1231042"/>
          </a:xfrm>
          <a:prstGeom prst="wedgeRectCallout">
            <a:avLst>
              <a:gd name="adj1" fmla="val -21129"/>
              <a:gd name="adj2" fmla="val 6398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pPr>
            <a:r>
              <a:rPr lang="en-GB" sz="2000" dirty="0">
                <a:solidFill>
                  <a:schemeClr val="tx1"/>
                </a:solidFill>
                <a:latin typeface="Times New Roman" panose="02020603050405020304" pitchFamily="18" charset="0"/>
                <a:cs typeface="Times New Roman" panose="02020603050405020304" pitchFamily="18" charset="0"/>
              </a:rPr>
              <a:t>Venue: </a:t>
            </a:r>
            <a:r>
              <a:rPr lang="en-GB" sz="2000" b="1" dirty="0">
                <a:solidFill>
                  <a:schemeClr val="tx1"/>
                </a:solidFill>
                <a:latin typeface="Times New Roman" panose="02020603050405020304" pitchFamily="18" charset="0"/>
                <a:cs typeface="Times New Roman" panose="02020603050405020304" pitchFamily="18" charset="0"/>
              </a:rPr>
              <a:t>Istanbul, Turkey</a:t>
            </a:r>
          </a:p>
          <a:p>
            <a:pPr algn="ctr">
              <a:lnSpc>
                <a:spcPct val="100000"/>
              </a:lnSpc>
              <a:spcBef>
                <a:spcPts val="0"/>
              </a:spcBef>
            </a:pPr>
            <a:r>
              <a:rPr lang="en-GB" sz="2000" dirty="0">
                <a:solidFill>
                  <a:schemeClr val="tx1"/>
                </a:solidFill>
                <a:latin typeface="Times New Roman" panose="02020603050405020304" pitchFamily="18" charset="0"/>
                <a:cs typeface="Times New Roman" panose="02020603050405020304" pitchFamily="18" charset="0"/>
              </a:rPr>
              <a:t>Date: </a:t>
            </a:r>
            <a:r>
              <a:rPr lang="en-US" sz="2000" b="1" dirty="0">
                <a:solidFill>
                  <a:schemeClr val="tx1"/>
                </a:solidFill>
                <a:latin typeface="Times New Roman" panose="02020603050405020304" pitchFamily="18" charset="0"/>
                <a:cs typeface="Times New Roman" panose="02020603050405020304" pitchFamily="18" charset="0"/>
              </a:rPr>
              <a:t>22 Nov 2018</a:t>
            </a:r>
          </a:p>
        </p:txBody>
      </p:sp>
      <p:sp>
        <p:nvSpPr>
          <p:cNvPr id="3" name="TextBox 2"/>
          <p:cNvSpPr txBox="1"/>
          <p:nvPr/>
        </p:nvSpPr>
        <p:spPr>
          <a:xfrm>
            <a:off x="2135975" y="881005"/>
            <a:ext cx="2160000" cy="578882"/>
          </a:xfrm>
          <a:prstGeom prst="roundRect">
            <a:avLst/>
          </a:prstGeom>
          <a:solidFill>
            <a:schemeClr val="accent3">
              <a:lumMod val="20000"/>
              <a:lumOff val="8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AITRS</a:t>
            </a:r>
            <a:endParaRPr lang="tr-TR" sz="28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816723" y="876390"/>
            <a:ext cx="1980000" cy="578882"/>
          </a:xfrm>
          <a:prstGeom prst="roundRect">
            <a:avLst/>
          </a:prstGeom>
          <a:solidFill>
            <a:schemeClr val="accent3">
              <a:lumMod val="20000"/>
              <a:lumOff val="8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IFSB</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3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pPr algn="ctr"/>
            <a:r>
              <a:rPr lang="tr-TR" sz="3600" b="1" dirty="0">
                <a:latin typeface="Times New Roman" panose="02020603050405020304" pitchFamily="18" charset="0"/>
                <a:cs typeface="Times New Roman" panose="02020603050405020304" pitchFamily="18" charset="0"/>
              </a:rPr>
              <a:t>THANK YOU</a:t>
            </a:r>
            <a:endParaRPr lang="en-GB"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318596" y="4105954"/>
            <a:ext cx="8463516" cy="2246769"/>
          </a:xfrm>
          <a:prstGeom prst="rect">
            <a:avLst/>
          </a:prstGeom>
        </p:spPr>
        <p:txBody>
          <a:bodyPr wrap="square">
            <a:spAutoFit/>
          </a:bodyPr>
          <a:lstStyle/>
          <a:p>
            <a:pPr algn="ctr"/>
            <a:r>
              <a:rPr lang="en-US" sz="2800" b="1" dirty="0">
                <a:latin typeface="Times New Roman" panose="02020603050405020304" pitchFamily="18" charset="0"/>
                <a:ea typeface="Open Sans" pitchFamily="34" charset="0"/>
                <a:cs typeface="Times New Roman" panose="02020603050405020304" pitchFamily="18" charset="0"/>
              </a:rPr>
              <a:t>Statistical, Economic and Social Research</a:t>
            </a:r>
            <a:r>
              <a:rPr lang="tr-TR" sz="2800" b="1" dirty="0">
                <a:latin typeface="Times New Roman" panose="02020603050405020304" pitchFamily="18" charset="0"/>
                <a:ea typeface="Open Sans" pitchFamily="34" charset="0"/>
                <a:cs typeface="Times New Roman" panose="02020603050405020304" pitchFamily="18" charset="0"/>
              </a:rPr>
              <a:t> </a:t>
            </a:r>
            <a:r>
              <a:rPr lang="en-US" sz="2800" b="1" dirty="0">
                <a:latin typeface="Times New Roman" panose="02020603050405020304" pitchFamily="18" charset="0"/>
                <a:ea typeface="Open Sans" pitchFamily="34" charset="0"/>
                <a:cs typeface="Times New Roman" panose="02020603050405020304" pitchFamily="18" charset="0"/>
              </a:rPr>
              <a:t>and Training Centre</a:t>
            </a:r>
            <a:r>
              <a:rPr lang="tr-TR" sz="2800" b="1" dirty="0">
                <a:latin typeface="Times New Roman" panose="02020603050405020304" pitchFamily="18" charset="0"/>
                <a:ea typeface="Open Sans" pitchFamily="34" charset="0"/>
                <a:cs typeface="Times New Roman" panose="02020603050405020304" pitchFamily="18" charset="0"/>
              </a:rPr>
              <a:t> </a:t>
            </a:r>
            <a:r>
              <a:rPr lang="en-US" sz="2800" b="1" dirty="0">
                <a:latin typeface="Times New Roman" panose="02020603050405020304" pitchFamily="18" charset="0"/>
                <a:ea typeface="Open Sans" pitchFamily="34" charset="0"/>
                <a:cs typeface="Times New Roman" panose="02020603050405020304" pitchFamily="18" charset="0"/>
              </a:rPr>
              <a:t>for Islamic Countries</a:t>
            </a:r>
            <a:endParaRPr lang="tr-TR" sz="2400" b="1" dirty="0">
              <a:latin typeface="Times New Roman" panose="02020603050405020304" pitchFamily="18" charset="0"/>
              <a:ea typeface="Open Sans" pitchFamily="34" charset="0"/>
              <a:cs typeface="Times New Roman" panose="02020603050405020304" pitchFamily="18" charset="0"/>
            </a:endParaRPr>
          </a:p>
          <a:p>
            <a:pPr algn="ctr"/>
            <a:r>
              <a:rPr lang="tr-TR" sz="2800" b="1" dirty="0">
                <a:latin typeface="Times New Roman" panose="02020603050405020304" pitchFamily="18" charset="0"/>
                <a:ea typeface="Open Sans" pitchFamily="34" charset="0"/>
                <a:cs typeface="Times New Roman" panose="02020603050405020304" pitchFamily="18" charset="0"/>
              </a:rPr>
              <a:t>Website:</a:t>
            </a:r>
            <a:r>
              <a:rPr lang="en-GB" sz="2800" b="1" dirty="0">
                <a:latin typeface="Times New Roman" panose="02020603050405020304" pitchFamily="18" charset="0"/>
                <a:ea typeface="Open Sans" pitchFamily="34" charset="0"/>
                <a:cs typeface="Times New Roman" panose="02020603050405020304" pitchFamily="18" charset="0"/>
              </a:rPr>
              <a:t> </a:t>
            </a:r>
            <a:r>
              <a:rPr lang="tr-TR" sz="2800" dirty="0">
                <a:latin typeface="Times New Roman" panose="02020603050405020304" pitchFamily="18" charset="0"/>
                <a:ea typeface="Open Sans" pitchFamily="34" charset="0"/>
                <a:cs typeface="Times New Roman" panose="02020603050405020304" pitchFamily="18" charset="0"/>
              </a:rPr>
              <a:t>www.sesric.org</a:t>
            </a:r>
          </a:p>
          <a:p>
            <a:pPr algn="ctr"/>
            <a:r>
              <a:rPr lang="tr-TR" sz="2800" b="1" dirty="0">
                <a:latin typeface="Times New Roman" panose="02020603050405020304" pitchFamily="18" charset="0"/>
                <a:ea typeface="Open Sans" pitchFamily="34" charset="0"/>
                <a:cs typeface="Times New Roman" panose="02020603050405020304" pitchFamily="18" charset="0"/>
              </a:rPr>
              <a:t>Email:</a:t>
            </a:r>
            <a:r>
              <a:rPr lang="en-GB" sz="2800" b="1" dirty="0">
                <a:latin typeface="Times New Roman" panose="02020603050405020304" pitchFamily="18" charset="0"/>
                <a:ea typeface="Open Sans" pitchFamily="34" charset="0"/>
                <a:cs typeface="Times New Roman" panose="02020603050405020304" pitchFamily="18" charset="0"/>
              </a:rPr>
              <a:t> </a:t>
            </a:r>
            <a:r>
              <a:rPr lang="tr-TR" sz="2800" dirty="0">
                <a:latin typeface="Times New Roman" panose="02020603050405020304" pitchFamily="18" charset="0"/>
                <a:ea typeface="Open Sans" pitchFamily="34" charset="0"/>
                <a:cs typeface="Times New Roman" panose="02020603050405020304" pitchFamily="18" charset="0"/>
              </a:rPr>
              <a:t>oicankara@sesric.org</a:t>
            </a:r>
          </a:p>
          <a:p>
            <a:pPr algn="ctr"/>
            <a:r>
              <a:rPr lang="tr-TR" sz="2800" b="1" dirty="0">
                <a:latin typeface="Times New Roman" panose="02020603050405020304" pitchFamily="18" charset="0"/>
                <a:ea typeface="Open Sans" pitchFamily="34" charset="0"/>
                <a:cs typeface="Times New Roman" panose="02020603050405020304" pitchFamily="18" charset="0"/>
              </a:rPr>
              <a:t>Twitter:</a:t>
            </a:r>
            <a:r>
              <a:rPr lang="en-GB" sz="2800" b="1" dirty="0">
                <a:latin typeface="Times New Roman" panose="02020603050405020304" pitchFamily="18" charset="0"/>
                <a:ea typeface="Open Sans" pitchFamily="34" charset="0"/>
                <a:cs typeface="Times New Roman" panose="02020603050405020304" pitchFamily="18" charset="0"/>
              </a:rPr>
              <a:t> </a:t>
            </a:r>
            <a:r>
              <a:rPr lang="tr-TR" sz="2800" dirty="0">
                <a:latin typeface="Times New Roman" panose="02020603050405020304" pitchFamily="18" charset="0"/>
                <a:ea typeface="Open Sans" pitchFamily="34" charset="0"/>
                <a:cs typeface="Times New Roman" panose="02020603050405020304" pitchFamily="18" charset="0"/>
              </a:rPr>
              <a:t>@sesric</a:t>
            </a:r>
          </a:p>
        </p:txBody>
      </p:sp>
      <p:pic>
        <p:nvPicPr>
          <p:cNvPr id="5" name="Picture 4">
            <a:extLst>
              <a:ext uri="{FF2B5EF4-FFF2-40B4-BE49-F238E27FC236}">
                <a16:creationId xmlns:a16="http://schemas.microsoft.com/office/drawing/2014/main" xmlns="" id="{DAE94525-23D6-4809-B328-8CB6EA404B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97875" y="923245"/>
            <a:ext cx="2148249" cy="2366055"/>
          </a:xfrm>
          <a:prstGeom prst="rect">
            <a:avLst/>
          </a:prstGeom>
        </p:spPr>
      </p:pic>
    </p:spTree>
    <p:extLst>
      <p:ext uri="{BB962C8B-B14F-4D97-AF65-F5344CB8AC3E}">
        <p14:creationId xmlns:p14="http://schemas.microsoft.com/office/powerpoint/2010/main" val="927443621"/>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b="0" dirty="0">
                <a:solidFill>
                  <a:schemeClr val="bg1"/>
                </a:solidFill>
              </a:rPr>
              <a:t>OUTLINE</a:t>
            </a:r>
            <a:endParaRPr lang="en-GB" sz="2000" b="0" dirty="0">
              <a:solidFill>
                <a:schemeClr val="bg1"/>
              </a:solidFill>
            </a:endParaRPr>
          </a:p>
        </p:txBody>
      </p:sp>
      <p:sp>
        <p:nvSpPr>
          <p:cNvPr id="7" name="Metin kutusu 2"/>
          <p:cNvSpPr txBox="1"/>
          <p:nvPr/>
        </p:nvSpPr>
        <p:spPr>
          <a:xfrm>
            <a:off x="373224" y="1134208"/>
            <a:ext cx="8397552" cy="350865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Brief Introduction o</a:t>
            </a:r>
            <a:r>
              <a:rPr lang="en-GB" sz="3200" dirty="0">
                <a:latin typeface="Times New Roman" panose="02020603050405020304" pitchFamily="18" charset="0"/>
                <a:cs typeface="Times New Roman" panose="02020603050405020304" pitchFamily="18" charset="0"/>
              </a:rPr>
              <a:t>n</a:t>
            </a:r>
            <a:r>
              <a:rPr lang="tr-TR" sz="3200" dirty="0">
                <a:latin typeface="Times New Roman" panose="02020603050405020304" pitchFamily="18" charset="0"/>
                <a:cs typeface="Times New Roman" panose="02020603050405020304" pitchFamily="18" charset="0"/>
              </a:rPr>
              <a:t> SESRIC</a:t>
            </a:r>
          </a:p>
          <a:p>
            <a:pPr marL="285750" indent="-285750">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Statistical Capacity Building Programme (</a:t>
            </a:r>
            <a:r>
              <a:rPr lang="en-US" sz="3200" dirty="0" err="1">
                <a:latin typeface="Times New Roman" panose="02020603050405020304" pitchFamily="18" charset="0"/>
                <a:cs typeface="Times New Roman" panose="02020603050405020304" pitchFamily="18" charset="0"/>
              </a:rPr>
              <a:t>StatCaB</a:t>
            </a:r>
            <a:r>
              <a:rPr lang="en-US" sz="3200" dirty="0">
                <a:latin typeface="Times New Roman" panose="02020603050405020304" pitchFamily="18" charset="0"/>
                <a:cs typeface="Times New Roman" panose="02020603050405020304" pitchFamily="18" charset="0"/>
              </a:rPr>
              <a:t>)</a:t>
            </a:r>
          </a:p>
          <a:p>
            <a:pPr marL="285750" indent="-285750">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OIC Statistical Commission (OIC-StatCom)</a:t>
            </a:r>
          </a:p>
          <a:p>
            <a:pPr marL="285750" indent="-285750">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Cooperation on Statistics with Regional and International Institutions</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334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3000" dirty="0"/>
              <a:t>INTRODUCTION</a:t>
            </a:r>
            <a:endParaRPr lang="en-GB" sz="2000" b="0" dirty="0">
              <a:solidFill>
                <a:schemeClr val="bg1"/>
              </a:solidFill>
            </a:endParaRPr>
          </a:p>
        </p:txBody>
      </p:sp>
      <p:sp>
        <p:nvSpPr>
          <p:cNvPr id="4" name="Rectangle 5"/>
          <p:cNvSpPr/>
          <p:nvPr/>
        </p:nvSpPr>
        <p:spPr>
          <a:xfrm>
            <a:off x="356554" y="2747206"/>
            <a:ext cx="8460940" cy="907941"/>
          </a:xfrm>
          <a:prstGeom prst="rect">
            <a:avLst/>
          </a:prstGeom>
        </p:spPr>
        <p:txBody>
          <a:bodyPr wrap="square" anchor="ctr">
            <a:spAutoFit/>
          </a:bodyPr>
          <a:lstStyle/>
          <a:p>
            <a:pPr>
              <a:lnSpc>
                <a:spcPct val="80000"/>
              </a:lnSpc>
              <a:spcAft>
                <a:spcPts val="600"/>
              </a:spcAft>
            </a:pPr>
            <a:r>
              <a:rPr lang="en-GB" sz="3000" b="1" dirty="0">
                <a:latin typeface="Times New Roman" pitchFamily="18" charset="0"/>
                <a:cs typeface="Times New Roman" pitchFamily="18" charset="0"/>
              </a:rPr>
              <a:t>Subsidiary Organ of the </a:t>
            </a:r>
            <a:endParaRPr lang="tr-TR" sz="3000" b="1" dirty="0">
              <a:latin typeface="Times New Roman" pitchFamily="18" charset="0"/>
              <a:cs typeface="Times New Roman" pitchFamily="18" charset="0"/>
            </a:endParaRPr>
          </a:p>
          <a:p>
            <a:pPr>
              <a:lnSpc>
                <a:spcPct val="80000"/>
              </a:lnSpc>
              <a:spcAft>
                <a:spcPts val="600"/>
              </a:spcAft>
            </a:pPr>
            <a:r>
              <a:rPr lang="en-GB" sz="3000" b="1" dirty="0">
                <a:latin typeface="Times New Roman" pitchFamily="18" charset="0"/>
                <a:cs typeface="Times New Roman" pitchFamily="18" charset="0"/>
              </a:rPr>
              <a:t>Organisation of Islamic Cooperation (OIC)</a:t>
            </a:r>
            <a:r>
              <a:rPr lang="tr-TR" sz="3000" b="1" dirty="0">
                <a:latin typeface="Times New Roman" pitchFamily="18" charset="0"/>
                <a:cs typeface="Times New Roman" pitchFamily="18" charset="0"/>
              </a:rPr>
              <a:t> </a:t>
            </a:r>
          </a:p>
        </p:txBody>
      </p:sp>
      <p:sp>
        <p:nvSpPr>
          <p:cNvPr id="6" name="TextBox 8"/>
          <p:cNvSpPr txBox="1"/>
          <p:nvPr/>
        </p:nvSpPr>
        <p:spPr>
          <a:xfrm>
            <a:off x="356554" y="1216194"/>
            <a:ext cx="7085904" cy="1015663"/>
          </a:xfrm>
          <a:prstGeom prst="rect">
            <a:avLst/>
          </a:prstGeom>
          <a:noFill/>
        </p:spPr>
        <p:txBody>
          <a:bodyPr wrap="square" rtlCol="0">
            <a:spAutoFit/>
          </a:bodyPr>
          <a:lstStyle/>
          <a:p>
            <a:pPr>
              <a:spcBef>
                <a:spcPts val="0"/>
              </a:spcBef>
              <a:spcAft>
                <a:spcPts val="600"/>
              </a:spcAft>
            </a:pPr>
            <a:r>
              <a:rPr lang="en-GB" sz="3000" b="1" dirty="0">
                <a:latin typeface="Times New Roman" pitchFamily="18" charset="0"/>
                <a:cs typeface="Times New Roman" pitchFamily="18" charset="0"/>
              </a:rPr>
              <a:t>Statistical, Economic and Social Research and Training Centre for Islamic Countries</a:t>
            </a:r>
          </a:p>
        </p:txBody>
      </p:sp>
      <p:pic>
        <p:nvPicPr>
          <p:cNvPr id="7" name="Resim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23027" y="4291779"/>
            <a:ext cx="3541465" cy="2210776"/>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81218" y="4291779"/>
            <a:ext cx="4104169" cy="2169825"/>
          </a:xfrm>
          <a:prstGeom prst="rect">
            <a:avLst/>
          </a:prstGeom>
        </p:spPr>
        <p:txBody>
          <a:bodyPr wrap="square">
            <a:spAutoFit/>
          </a:bodyPr>
          <a:lstStyle/>
          <a:p>
            <a:pPr algn="ctr">
              <a:lnSpc>
                <a:spcPct val="80000"/>
              </a:lnSpc>
              <a:spcAft>
                <a:spcPts val="600"/>
              </a:spcAft>
            </a:pPr>
            <a:r>
              <a:rPr lang="en-GB" sz="3000" b="1" dirty="0">
                <a:latin typeface="Times New Roman" pitchFamily="18" charset="0"/>
                <a:cs typeface="Times New Roman" pitchFamily="18" charset="0"/>
              </a:rPr>
              <a:t>Operating in</a:t>
            </a:r>
            <a:r>
              <a:rPr lang="tr-TR" sz="3000" b="1" dirty="0">
                <a:latin typeface="Times New Roman" pitchFamily="18" charset="0"/>
                <a:cs typeface="Times New Roman" pitchFamily="18" charset="0"/>
              </a:rPr>
              <a:t> </a:t>
            </a:r>
            <a:r>
              <a:rPr lang="en-GB" sz="3000" b="1" dirty="0">
                <a:latin typeface="Times New Roman" pitchFamily="18" charset="0"/>
                <a:cs typeface="Times New Roman" pitchFamily="18" charset="0"/>
              </a:rPr>
              <a:t>Ankara, </a:t>
            </a:r>
            <a:endParaRPr lang="tr-TR" sz="3000" b="1" dirty="0">
              <a:latin typeface="Times New Roman" pitchFamily="18" charset="0"/>
              <a:cs typeface="Times New Roman" pitchFamily="18" charset="0"/>
            </a:endParaRPr>
          </a:p>
          <a:p>
            <a:pPr algn="ctr">
              <a:lnSpc>
                <a:spcPct val="80000"/>
              </a:lnSpc>
              <a:spcAft>
                <a:spcPts val="600"/>
              </a:spcAft>
            </a:pPr>
            <a:r>
              <a:rPr lang="en-GB" sz="3000" b="1" dirty="0">
                <a:latin typeface="Times New Roman" pitchFamily="18" charset="0"/>
                <a:cs typeface="Times New Roman" pitchFamily="18" charset="0"/>
              </a:rPr>
              <a:t>Republic of Turkey </a:t>
            </a:r>
            <a:endParaRPr lang="tr-TR" sz="3000" b="1" dirty="0">
              <a:latin typeface="Times New Roman" pitchFamily="18" charset="0"/>
              <a:cs typeface="Times New Roman" pitchFamily="18" charset="0"/>
            </a:endParaRPr>
          </a:p>
          <a:p>
            <a:pPr algn="ctr">
              <a:lnSpc>
                <a:spcPct val="80000"/>
              </a:lnSpc>
              <a:spcAft>
                <a:spcPts val="600"/>
              </a:spcAft>
            </a:pPr>
            <a:r>
              <a:rPr lang="en-GB" sz="3000" b="1" dirty="0">
                <a:latin typeface="Times New Roman" pitchFamily="18" charset="0"/>
                <a:cs typeface="Times New Roman" pitchFamily="18" charset="0"/>
              </a:rPr>
              <a:t>since June 1978</a:t>
            </a:r>
            <a:r>
              <a:rPr lang="tr-TR" sz="3000" b="1" dirty="0">
                <a:latin typeface="Times New Roman" pitchFamily="18" charset="0"/>
                <a:cs typeface="Times New Roman" pitchFamily="18" charset="0"/>
              </a:rPr>
              <a:t>.</a:t>
            </a:r>
          </a:p>
          <a:p>
            <a:pPr algn="ctr">
              <a:lnSpc>
                <a:spcPct val="80000"/>
              </a:lnSpc>
              <a:spcAft>
                <a:spcPts val="600"/>
              </a:spcAft>
            </a:pPr>
            <a:r>
              <a:rPr lang="tr-TR" sz="3000" b="1" dirty="0">
                <a:latin typeface="Times New Roman" pitchFamily="18" charset="0"/>
                <a:cs typeface="Times New Roman" pitchFamily="18" charset="0"/>
              </a:rPr>
              <a:t>Serving 57 Member States</a:t>
            </a:r>
          </a:p>
        </p:txBody>
      </p:sp>
      <p:pic>
        <p:nvPicPr>
          <p:cNvPr id="9" name="Resim 9"/>
          <p:cNvPicPr>
            <a:picLocks noChangeAspect="1"/>
          </p:cNvPicPr>
          <p:nvPr/>
        </p:nvPicPr>
        <p:blipFill>
          <a:blip r:embed="rId4" cstate="print"/>
          <a:stretch>
            <a:fillRect/>
          </a:stretch>
        </p:blipFill>
        <p:spPr>
          <a:xfrm>
            <a:off x="7680482" y="2661176"/>
            <a:ext cx="1088709" cy="1080000"/>
          </a:xfrm>
          <a:prstGeom prst="rect">
            <a:avLst/>
          </a:prstGeom>
        </p:spPr>
      </p:pic>
      <p:pic>
        <p:nvPicPr>
          <p:cNvPr id="10" name="Resim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80482" y="1237744"/>
            <a:ext cx="927607" cy="1008000"/>
          </a:xfrm>
          <a:prstGeom prst="rect">
            <a:avLst/>
          </a:prstGeom>
        </p:spPr>
      </p:pic>
      <p:cxnSp>
        <p:nvCxnSpPr>
          <p:cNvPr id="11" name="Düz Bağlayıcı 12"/>
          <p:cNvCxnSpPr>
            <a:cxnSpLocks/>
          </p:cNvCxnSpPr>
          <p:nvPr/>
        </p:nvCxnSpPr>
        <p:spPr>
          <a:xfrm>
            <a:off x="489427" y="2440422"/>
            <a:ext cx="8195194" cy="0"/>
          </a:xfrm>
          <a:prstGeom prst="line">
            <a:avLst/>
          </a:prstGeom>
          <a:ln w="12700" cmpd="dbl">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Düz Bağlayıcı 13"/>
          <p:cNvCxnSpPr>
            <a:cxnSpLocks/>
          </p:cNvCxnSpPr>
          <p:nvPr/>
        </p:nvCxnSpPr>
        <p:spPr>
          <a:xfrm>
            <a:off x="474374" y="3974271"/>
            <a:ext cx="8195194" cy="0"/>
          </a:xfrm>
          <a:prstGeom prst="line">
            <a:avLst/>
          </a:prstGeom>
          <a:ln w="12700" cmpd="dbl">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747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3000" dirty="0"/>
              <a:t>INTRODUCTION</a:t>
            </a:r>
            <a:endParaRPr lang="en-GB" sz="2000" b="0" dirty="0">
              <a:solidFill>
                <a:schemeClr val="bg1"/>
              </a:solidFill>
            </a:endParaRPr>
          </a:p>
        </p:txBody>
      </p:sp>
      <p:sp>
        <p:nvSpPr>
          <p:cNvPr id="13" name="Metin kutusu 1"/>
          <p:cNvSpPr txBox="1"/>
          <p:nvPr/>
        </p:nvSpPr>
        <p:spPr>
          <a:xfrm>
            <a:off x="228600" y="1553043"/>
            <a:ext cx="2651760" cy="914400"/>
          </a:xfrm>
          <a:prstGeom prst="rect">
            <a:avLst/>
          </a:prstGeom>
          <a:solidFill>
            <a:schemeClr val="accent1">
              <a:lumMod val="20000"/>
              <a:lumOff val="80000"/>
            </a:schemeClr>
          </a:solidFill>
        </p:spPr>
        <p:txBody>
          <a:bodyPr wrap="square" rtlCol="0" anchor="ctr" anchorCtr="1">
            <a:spAutoFit/>
          </a:bodyPr>
          <a:lstStyle/>
          <a:p>
            <a:pPr algn="ctr"/>
            <a:r>
              <a:rPr lang="tr-TR" sz="3000" b="1" dirty="0">
                <a:latin typeface="Times New Roman" panose="02020603050405020304" pitchFamily="18" charset="0"/>
                <a:cs typeface="Times New Roman" panose="02020603050405020304" pitchFamily="18" charset="0"/>
              </a:rPr>
              <a:t>STATISTICS</a:t>
            </a:r>
            <a:endParaRPr lang="en-GB" sz="3000" b="1" dirty="0">
              <a:latin typeface="Times New Roman" panose="02020603050405020304" pitchFamily="18" charset="0"/>
              <a:cs typeface="Times New Roman" panose="02020603050405020304" pitchFamily="18" charset="0"/>
            </a:endParaRPr>
          </a:p>
        </p:txBody>
      </p:sp>
      <p:sp>
        <p:nvSpPr>
          <p:cNvPr id="14" name="Metin kutusu 15"/>
          <p:cNvSpPr txBox="1"/>
          <p:nvPr/>
        </p:nvSpPr>
        <p:spPr>
          <a:xfrm>
            <a:off x="2997200" y="1493071"/>
            <a:ext cx="6035040" cy="914400"/>
          </a:xfrm>
          <a:prstGeom prst="rect">
            <a:avLst/>
          </a:prstGeom>
          <a:solidFill>
            <a:schemeClr val="bg1"/>
          </a:solidFill>
          <a:ln w="3175">
            <a:noFill/>
          </a:ln>
        </p:spPr>
        <p:txBody>
          <a:bodyPr wrap="square" rtlCol="0">
            <a:spAutoFit/>
          </a:bodyPr>
          <a:lstStyle/>
          <a:p>
            <a:r>
              <a:rPr lang="tr-TR" sz="2800" dirty="0">
                <a:latin typeface="Times New Roman" panose="02020603050405020304" pitchFamily="18" charset="0"/>
                <a:cs typeface="Times New Roman" panose="02020603050405020304" pitchFamily="18" charset="0"/>
              </a:rPr>
              <a:t>C</a:t>
            </a:r>
            <a:r>
              <a:rPr lang="en-GB" sz="2800" dirty="0" err="1">
                <a:latin typeface="Times New Roman" panose="02020603050405020304" pitchFamily="18" charset="0"/>
                <a:cs typeface="Times New Roman" panose="02020603050405020304" pitchFamily="18" charset="0"/>
              </a:rPr>
              <a:t>ollate</a:t>
            </a:r>
            <a:r>
              <a:rPr lang="en-GB" sz="2800" dirty="0">
                <a:latin typeface="Times New Roman" panose="02020603050405020304" pitchFamily="18" charset="0"/>
                <a:cs typeface="Times New Roman" panose="02020603050405020304" pitchFamily="18" charset="0"/>
              </a:rPr>
              <a:t>, process and disseminate socioeconomic statistics and information</a:t>
            </a:r>
          </a:p>
        </p:txBody>
      </p:sp>
      <p:sp>
        <p:nvSpPr>
          <p:cNvPr id="15" name="Metin kutusu 16"/>
          <p:cNvSpPr txBox="1"/>
          <p:nvPr/>
        </p:nvSpPr>
        <p:spPr>
          <a:xfrm>
            <a:off x="228600" y="3103167"/>
            <a:ext cx="2651760" cy="553998"/>
          </a:xfrm>
          <a:prstGeom prst="rect">
            <a:avLst/>
          </a:prstGeom>
          <a:solidFill>
            <a:schemeClr val="accent1">
              <a:lumMod val="20000"/>
              <a:lumOff val="80000"/>
            </a:schemeClr>
          </a:solidFill>
        </p:spPr>
        <p:txBody>
          <a:bodyPr wrap="square" rtlCol="0" anchor="ctr" anchorCtr="1">
            <a:spAutoFit/>
          </a:bodyPr>
          <a:lstStyle/>
          <a:p>
            <a:pPr lvl="0" algn="ctr"/>
            <a:r>
              <a:rPr lang="en-US" sz="3000" b="1" dirty="0">
                <a:latin typeface="Times New Roman" panose="02020603050405020304" pitchFamily="18" charset="0"/>
                <a:cs typeface="Times New Roman" panose="02020603050405020304" pitchFamily="18" charset="0"/>
              </a:rPr>
              <a:t>RESEARCH</a:t>
            </a:r>
            <a:endParaRPr lang="en-GB" sz="3000" b="1" dirty="0">
              <a:latin typeface="Times New Roman" panose="02020603050405020304" pitchFamily="18" charset="0"/>
              <a:cs typeface="Times New Roman" panose="02020603050405020304" pitchFamily="18" charset="0"/>
            </a:endParaRPr>
          </a:p>
        </p:txBody>
      </p:sp>
      <p:sp>
        <p:nvSpPr>
          <p:cNvPr id="16" name="Metin kutusu 17"/>
          <p:cNvSpPr txBox="1"/>
          <p:nvPr/>
        </p:nvSpPr>
        <p:spPr>
          <a:xfrm>
            <a:off x="2997200" y="2745546"/>
            <a:ext cx="6035040" cy="1463040"/>
          </a:xfrm>
          <a:prstGeom prst="rect">
            <a:avLst/>
          </a:prstGeom>
          <a:solidFill>
            <a:schemeClr val="bg1"/>
          </a:solidFill>
          <a:ln w="3175">
            <a:noFill/>
          </a:ln>
        </p:spPr>
        <p:txBody>
          <a:bodyPr wrap="square" rtlCol="0">
            <a:spAutoFit/>
          </a:bodyPr>
          <a:lstStyle/>
          <a:p>
            <a:r>
              <a:rPr lang="tr-TR" sz="2800" dirty="0">
                <a:latin typeface="Times New Roman" panose="02020603050405020304" pitchFamily="18" charset="0"/>
                <a:cs typeface="Times New Roman" panose="02020603050405020304" pitchFamily="18" charset="0"/>
              </a:rPr>
              <a:t>S</a:t>
            </a:r>
            <a:r>
              <a:rPr lang="en-GB" sz="2800" dirty="0" err="1">
                <a:latin typeface="Times New Roman" panose="02020603050405020304" pitchFamily="18" charset="0"/>
                <a:cs typeface="Times New Roman" panose="02020603050405020304" pitchFamily="18" charset="0"/>
              </a:rPr>
              <a:t>tudy</a:t>
            </a:r>
            <a:r>
              <a:rPr lang="en-GB" sz="2800" dirty="0">
                <a:latin typeface="Times New Roman" panose="02020603050405020304" pitchFamily="18" charset="0"/>
                <a:cs typeface="Times New Roman" panose="02020603050405020304" pitchFamily="18" charset="0"/>
              </a:rPr>
              <a:t> and evaluate the economic and social developments towards generating proposals and policy recommendations</a:t>
            </a:r>
          </a:p>
        </p:txBody>
      </p:sp>
      <p:sp>
        <p:nvSpPr>
          <p:cNvPr id="17" name="Metin kutusu 18"/>
          <p:cNvSpPr txBox="1"/>
          <p:nvPr/>
        </p:nvSpPr>
        <p:spPr>
          <a:xfrm>
            <a:off x="228600" y="4381070"/>
            <a:ext cx="2743200" cy="1463040"/>
          </a:xfrm>
          <a:prstGeom prst="rect">
            <a:avLst/>
          </a:prstGeom>
          <a:solidFill>
            <a:schemeClr val="accent1">
              <a:lumMod val="20000"/>
              <a:lumOff val="80000"/>
            </a:schemeClr>
          </a:solidFill>
        </p:spPr>
        <p:txBody>
          <a:bodyPr wrap="square" lIns="36000" tIns="36000" rIns="36000" bIns="36000" rtlCol="0" anchor="ctr">
            <a:spAutoFit/>
          </a:bodyPr>
          <a:lstStyle/>
          <a:p>
            <a:pPr lvl="0" algn="ctr"/>
            <a:r>
              <a:rPr lang="en-US" sz="2800" b="1" dirty="0">
                <a:latin typeface="Times New Roman" panose="02020603050405020304" pitchFamily="18" charset="0"/>
                <a:cs typeface="Times New Roman" panose="02020603050405020304" pitchFamily="18" charset="0"/>
              </a:rPr>
              <a:t>TRAINING</a:t>
            </a:r>
            <a:r>
              <a:rPr lang="tr-TR" sz="2800" b="1" dirty="0">
                <a:latin typeface="Times New Roman" panose="02020603050405020304" pitchFamily="18" charset="0"/>
                <a:cs typeface="Times New Roman" panose="02020603050405020304" pitchFamily="18" charset="0"/>
              </a:rPr>
              <a:t> &amp;TECHNICAL COOPERATION</a:t>
            </a:r>
            <a:endParaRPr lang="en-GB" sz="2800" b="1" dirty="0">
              <a:latin typeface="Times New Roman" panose="02020603050405020304" pitchFamily="18" charset="0"/>
              <a:cs typeface="Times New Roman" panose="02020603050405020304" pitchFamily="18" charset="0"/>
            </a:endParaRPr>
          </a:p>
        </p:txBody>
      </p:sp>
      <p:sp>
        <p:nvSpPr>
          <p:cNvPr id="18" name="Metin kutusu 19"/>
          <p:cNvSpPr txBox="1"/>
          <p:nvPr/>
        </p:nvSpPr>
        <p:spPr>
          <a:xfrm>
            <a:off x="2997200" y="4459115"/>
            <a:ext cx="6035040" cy="1384995"/>
          </a:xfrm>
          <a:prstGeom prst="rect">
            <a:avLst/>
          </a:prstGeom>
          <a:solidFill>
            <a:schemeClr val="bg1"/>
          </a:solidFill>
          <a:ln w="3175">
            <a:noFill/>
          </a:ln>
        </p:spPr>
        <p:txBody>
          <a:bodyPr wrap="square" rtlCol="0">
            <a:spAutoFit/>
          </a:bodyPr>
          <a:lstStyle/>
          <a:p>
            <a:r>
              <a:rPr lang="tr-TR" sz="2800" dirty="0">
                <a:latin typeface="Times New Roman" panose="02020603050405020304" pitchFamily="18" charset="0"/>
                <a:cs typeface="Times New Roman" panose="02020603050405020304" pitchFamily="18" charset="0"/>
              </a:rPr>
              <a:t>O</a:t>
            </a:r>
            <a:r>
              <a:rPr lang="en-GB" sz="2800" dirty="0" err="1">
                <a:latin typeface="Times New Roman" panose="02020603050405020304" pitchFamily="18" charset="0"/>
                <a:cs typeface="Times New Roman" panose="02020603050405020304" pitchFamily="18" charset="0"/>
              </a:rPr>
              <a:t>rganise</a:t>
            </a:r>
            <a:r>
              <a:rPr lang="en-GB" sz="2800" dirty="0">
                <a:latin typeface="Times New Roman" panose="02020603050405020304" pitchFamily="18" charset="0"/>
                <a:cs typeface="Times New Roman" panose="02020603050405020304" pitchFamily="18" charset="0"/>
              </a:rPr>
              <a:t> training programmes geared to the needs of the </a:t>
            </a:r>
            <a:r>
              <a:rPr lang="tr-TR" sz="2800" dirty="0" err="1">
                <a:latin typeface="Times New Roman" panose="02020603050405020304" pitchFamily="18" charset="0"/>
                <a:cs typeface="Times New Roman" panose="02020603050405020304" pitchFamily="18" charset="0"/>
              </a:rPr>
              <a:t>MCs</a:t>
            </a:r>
            <a:r>
              <a:rPr lang="tr-TR" sz="280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as well as</a:t>
            </a:r>
            <a:r>
              <a:rPr lang="tr-TR" sz="280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general objectives of the OIC</a:t>
            </a:r>
          </a:p>
        </p:txBody>
      </p:sp>
      <p:sp>
        <p:nvSpPr>
          <p:cNvPr id="19" name="Content Placeholder 2"/>
          <p:cNvSpPr txBox="1"/>
          <p:nvPr/>
        </p:nvSpPr>
        <p:spPr>
          <a:xfrm>
            <a:off x="228600" y="640555"/>
            <a:ext cx="8763000" cy="639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000" dirty="0">
                <a:latin typeface="Times New Roman" panose="02020603050405020304" pitchFamily="18" charset="0"/>
                <a:cs typeface="Times New Roman" panose="02020603050405020304" pitchFamily="18" charset="0"/>
              </a:rPr>
              <a:t>The basic mandate of SESRIC is threefold</a:t>
            </a:r>
            <a:r>
              <a:rPr lang="tr-TR" sz="3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78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3000" dirty="0"/>
              <a:t>INTRODUCTION</a:t>
            </a:r>
            <a:endParaRPr lang="en-GB" sz="2000" b="0" dirty="0">
              <a:solidFill>
                <a:schemeClr val="bg1"/>
              </a:solidFill>
            </a:endParaRPr>
          </a:p>
        </p:txBody>
      </p:sp>
      <p:graphicFrame>
        <p:nvGraphicFramePr>
          <p:cNvPr id="10" name="Diagram 9"/>
          <p:cNvGraphicFramePr/>
          <p:nvPr>
            <p:extLst>
              <p:ext uri="{D42A27DB-BD31-4B8C-83A1-F6EECF244321}">
                <p14:modId xmlns:p14="http://schemas.microsoft.com/office/powerpoint/2010/main" val="728900946"/>
              </p:ext>
            </p:extLst>
          </p:nvPr>
        </p:nvGraphicFramePr>
        <p:xfrm>
          <a:off x="503854" y="1306286"/>
          <a:ext cx="7819052" cy="5206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943659" y="1150988"/>
            <a:ext cx="1957587" cy="1384995"/>
          </a:xfrm>
          <a:prstGeom prst="rect">
            <a:avLst/>
          </a:prstGeom>
        </p:spPr>
        <p:txBody>
          <a:bodyPr wrap="none">
            <a:spAutoFit/>
          </a:bodyPr>
          <a:lstStyle/>
          <a:p>
            <a:pPr lvl="0" algn="ctr"/>
            <a:r>
              <a:rPr lang="en-US" sz="2800" dirty="0">
                <a:solidFill>
                  <a:schemeClr val="tx2">
                    <a:lumMod val="50000"/>
                  </a:schemeClr>
                </a:solidFill>
                <a:latin typeface="Times New Roman" panose="02020603050405020304" pitchFamily="18" charset="0"/>
                <a:cs typeface="Times New Roman" panose="02020603050405020304" pitchFamily="18" charset="0"/>
              </a:rPr>
              <a:t>Enhancing</a:t>
            </a:r>
          </a:p>
          <a:p>
            <a:pPr lvl="0" algn="ctr"/>
            <a:r>
              <a:rPr lang="tr-TR" sz="2800" dirty="0">
                <a:solidFill>
                  <a:schemeClr val="tx2">
                    <a:lumMod val="50000"/>
                  </a:schemeClr>
                </a:solidFill>
                <a:latin typeface="Times New Roman" panose="02020603050405020304" pitchFamily="18" charset="0"/>
                <a:cs typeface="Times New Roman" panose="02020603050405020304" pitchFamily="18" charset="0"/>
              </a:rPr>
              <a:t>Technical </a:t>
            </a:r>
          </a:p>
          <a:p>
            <a:pPr lvl="0" algn="ctr"/>
            <a:r>
              <a:rPr lang="tr-TR" sz="2800" dirty="0">
                <a:solidFill>
                  <a:schemeClr val="tx2">
                    <a:lumMod val="50000"/>
                  </a:schemeClr>
                </a:solidFill>
                <a:latin typeface="Times New Roman" panose="02020603050405020304" pitchFamily="18" charset="0"/>
                <a:cs typeface="Times New Roman" panose="02020603050405020304" pitchFamily="18" charset="0"/>
              </a:rPr>
              <a:t>Cooperation</a:t>
            </a:r>
          </a:p>
        </p:txBody>
      </p:sp>
      <p:sp>
        <p:nvSpPr>
          <p:cNvPr id="12" name="Rectangle 11"/>
          <p:cNvSpPr/>
          <p:nvPr/>
        </p:nvSpPr>
        <p:spPr>
          <a:xfrm>
            <a:off x="3490861" y="2597634"/>
            <a:ext cx="1478290" cy="523220"/>
          </a:xfrm>
          <a:prstGeom prst="rect">
            <a:avLst/>
          </a:prstGeom>
        </p:spPr>
        <p:txBody>
          <a:bodyPr wrap="none">
            <a:spAutoFit/>
          </a:bodyPr>
          <a:lstStyle/>
          <a:p>
            <a:pPr lvl="0"/>
            <a:r>
              <a:rPr lang="en-US" sz="2800" dirty="0">
                <a:solidFill>
                  <a:schemeClr val="tx2">
                    <a:lumMod val="50000"/>
                  </a:schemeClr>
                </a:solidFill>
                <a:latin typeface="Times New Roman" panose="02020603050405020304" pitchFamily="18" charset="0"/>
                <a:cs typeface="Times New Roman" panose="02020603050405020304" pitchFamily="18" charset="0"/>
              </a:rPr>
              <a:t>Statistics</a:t>
            </a:r>
            <a:endParaRPr lang="tr-TR" sz="28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20" name="Straight Connector 19"/>
          <p:cNvCxnSpPr>
            <a:cxnSpLocks/>
            <a:endCxn id="21" idx="1"/>
          </p:cNvCxnSpPr>
          <p:nvPr/>
        </p:nvCxnSpPr>
        <p:spPr>
          <a:xfrm flipV="1">
            <a:off x="5062690" y="1428068"/>
            <a:ext cx="1631274" cy="1956598"/>
          </a:xfrm>
          <a:prstGeom prst="line">
            <a:avLst/>
          </a:prstGeom>
        </p:spPr>
        <p:style>
          <a:lnRef idx="2">
            <a:schemeClr val="accent1"/>
          </a:lnRef>
          <a:fillRef idx="0">
            <a:schemeClr val="accent1"/>
          </a:fillRef>
          <a:effectRef idx="1">
            <a:schemeClr val="accent1"/>
          </a:effectRef>
          <a:fontRef idx="minor">
            <a:schemeClr val="tx1"/>
          </a:fontRef>
        </p:style>
      </p:cxnSp>
      <p:pic>
        <p:nvPicPr>
          <p:cNvPr id="21" name="Picture 2" descr="http://www.sesric.org/imgs/oicstat.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693964" y="798535"/>
            <a:ext cx="1259065" cy="12590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http://www.oicvet.org/imgs/news/image/StatCaB_Logo.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693029" y="2393243"/>
            <a:ext cx="1260000" cy="126000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a:cxnSpLocks/>
          </p:cNvCxnSpPr>
          <p:nvPr/>
        </p:nvCxnSpPr>
        <p:spPr>
          <a:xfrm flipV="1">
            <a:off x="5145942" y="3065862"/>
            <a:ext cx="1453548" cy="7309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cxnSpLocks/>
          </p:cNvCxnSpPr>
          <p:nvPr/>
        </p:nvCxnSpPr>
        <p:spPr>
          <a:xfrm>
            <a:off x="5195455" y="4050025"/>
            <a:ext cx="1111827" cy="478114"/>
          </a:xfrm>
          <a:prstGeom prst="line">
            <a:avLst/>
          </a:prstGeom>
        </p:spPr>
        <p:style>
          <a:lnRef idx="2">
            <a:schemeClr val="accent1"/>
          </a:lnRef>
          <a:fillRef idx="0">
            <a:schemeClr val="accent1"/>
          </a:fillRef>
          <a:effectRef idx="1">
            <a:schemeClr val="accent1"/>
          </a:effectRef>
          <a:fontRef idx="minor">
            <a:schemeClr val="tx1"/>
          </a:fontRef>
        </p:style>
      </p:cxnSp>
      <p:pic>
        <p:nvPicPr>
          <p:cNvPr id="25"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421010" y="4084494"/>
            <a:ext cx="2448273" cy="88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 Diagonal Corner Rectangle 2"/>
          <p:cNvSpPr/>
          <p:nvPr/>
        </p:nvSpPr>
        <p:spPr>
          <a:xfrm>
            <a:off x="3521988" y="5551714"/>
            <a:ext cx="3081403" cy="1051419"/>
          </a:xfrm>
          <a:prstGeom prst="round2Diag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latin typeface="Times New Roman" panose="02020603050405020304" pitchFamily="18" charset="0"/>
                <a:cs typeface="Times New Roman" panose="02020603050405020304" pitchFamily="18" charset="0"/>
              </a:rPr>
              <a:t>Statistical Cooperation with Regional and International Institutions</a:t>
            </a:r>
            <a:endParaRPr lang="en-GB" sz="2000" dirty="0">
              <a:solidFill>
                <a:schemeClr val="tx1"/>
              </a:solidFill>
              <a:latin typeface="Times New Roman" panose="02020603050405020304" pitchFamily="18" charset="0"/>
              <a:cs typeface="Times New Roman" panose="02020603050405020304" pitchFamily="18" charset="0"/>
            </a:endParaRPr>
          </a:p>
        </p:txBody>
      </p:sp>
      <p:cxnSp>
        <p:nvCxnSpPr>
          <p:cNvPr id="26" name="Straight Connector 25"/>
          <p:cNvCxnSpPr>
            <a:cxnSpLocks/>
          </p:cNvCxnSpPr>
          <p:nvPr/>
        </p:nvCxnSpPr>
        <p:spPr>
          <a:xfrm>
            <a:off x="5062690" y="4391856"/>
            <a:ext cx="1358320" cy="1012888"/>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2" descr="Friends showing unity and teamwork Free Vector">
            <a:extLst>
              <a:ext uri="{FF2B5EF4-FFF2-40B4-BE49-F238E27FC236}">
                <a16:creationId xmlns:a16="http://schemas.microsoft.com/office/drawing/2014/main" xmlns="" id="{EB3DDE89-EFDD-46D3-9C44-E7711FF23F54}"/>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693029" y="5293332"/>
            <a:ext cx="1358320" cy="135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41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000" dirty="0"/>
              <a:t>STATCAB PROGRAMME</a:t>
            </a:r>
            <a:endParaRPr lang="en-GB" sz="2000" b="0" dirty="0">
              <a:solidFill>
                <a:schemeClr val="bg1"/>
              </a:solidFill>
            </a:endParaRPr>
          </a:p>
        </p:txBody>
      </p:sp>
      <p:sp>
        <p:nvSpPr>
          <p:cNvPr id="5" name="TextBox 4"/>
          <p:cNvSpPr txBox="1"/>
          <p:nvPr/>
        </p:nvSpPr>
        <p:spPr>
          <a:xfrm>
            <a:off x="679451" y="876300"/>
            <a:ext cx="7675410" cy="4708981"/>
          </a:xfrm>
          <a:prstGeom prst="rect">
            <a:avLst/>
          </a:prstGeom>
          <a:noFill/>
        </p:spPr>
        <p:txBody>
          <a:bodyPr wrap="square" rtlCol="0">
            <a:spAutoFit/>
          </a:bodyPr>
          <a:lstStyle/>
          <a:p>
            <a:pPr algn="just">
              <a:spcBef>
                <a:spcPts val="1200"/>
              </a:spcBef>
              <a:spcAft>
                <a:spcPts val="1200"/>
              </a:spcAft>
            </a:pPr>
            <a:r>
              <a:rPr lang="en-GB" sz="2800" b="1" dirty="0">
                <a:latin typeface="Times New Roman" panose="02020603050405020304" pitchFamily="18" charset="0"/>
                <a:cs typeface="Times New Roman" panose="02020603050405020304" pitchFamily="18" charset="0"/>
              </a:rPr>
              <a:t>Background</a:t>
            </a:r>
            <a:endParaRPr lang="en-GB" sz="2400" b="1" dirty="0">
              <a:latin typeface="Times New Roman" panose="02020603050405020304" pitchFamily="18" charset="0"/>
              <a:cs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Reliable and quality data is a necessity for policy making and development planning</a:t>
            </a:r>
          </a:p>
          <a:p>
            <a:pPr marL="342900" indent="-342900" algn="just">
              <a:spcBef>
                <a:spcPts val="1200"/>
              </a:spcBef>
              <a:spcAft>
                <a:spcPts val="1200"/>
              </a:spcAf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Varying levels of capacities of OIC countries for producing internationally-accepted statistical data</a:t>
            </a:r>
          </a:p>
          <a:p>
            <a:pPr marL="342900" indent="-342900" algn="just">
              <a:spcBef>
                <a:spcPts val="1200"/>
              </a:spcBef>
              <a:spcAft>
                <a:spcPts val="1200"/>
              </a:spcAf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Potential for the transfer of knowledge and expertise among the NSOs and other constituents of the National Statistical Systems (NSSs)</a:t>
            </a:r>
          </a:p>
          <a:p>
            <a:pPr marL="342900" indent="-342900" algn="just">
              <a:spcBef>
                <a:spcPts val="1200"/>
              </a:spcBef>
              <a:spcAft>
                <a:spcPts val="1200"/>
              </a:spcAft>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499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000" dirty="0"/>
              <a:t>STATCAB PROGRAMME</a:t>
            </a:r>
            <a:endParaRPr lang="en-GB" sz="2000" b="0" dirty="0">
              <a:solidFill>
                <a:schemeClr val="bg1"/>
              </a:solidFill>
            </a:endParaRPr>
          </a:p>
        </p:txBody>
      </p:sp>
      <p:sp>
        <p:nvSpPr>
          <p:cNvPr id="5" name="TextBox 4"/>
          <p:cNvSpPr txBox="1"/>
          <p:nvPr/>
        </p:nvSpPr>
        <p:spPr>
          <a:xfrm>
            <a:off x="679451" y="876300"/>
            <a:ext cx="7675410" cy="4031873"/>
          </a:xfrm>
          <a:prstGeom prst="rect">
            <a:avLst/>
          </a:prstGeom>
          <a:noFill/>
        </p:spPr>
        <p:txBody>
          <a:bodyPr wrap="square" rtlCol="0">
            <a:spAutoFit/>
          </a:bodyPr>
          <a:lstStyle/>
          <a:p>
            <a:pPr algn="just">
              <a:spcBef>
                <a:spcPts val="1200"/>
              </a:spcBef>
              <a:spcAft>
                <a:spcPts val="1200"/>
              </a:spcAft>
            </a:pPr>
            <a:r>
              <a:rPr lang="tr-TR" sz="2800" b="1" dirty="0">
                <a:latin typeface="Times New Roman" panose="02020603050405020304" pitchFamily="18" charset="0"/>
                <a:cs typeface="Times New Roman" panose="02020603050405020304" pitchFamily="18" charset="0"/>
              </a:rPr>
              <a:t>Objectives</a:t>
            </a:r>
            <a:endParaRPr lang="tr-TR" sz="2400" b="1" dirty="0">
              <a:latin typeface="Times New Roman" panose="02020603050405020304" pitchFamily="18" charset="0"/>
              <a:cs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Strengthen statistical capacity development with an aim at producing better national statistics for better policies and strategies</a:t>
            </a:r>
          </a:p>
          <a:p>
            <a:pPr marL="342900" indent="-342900" algn="just">
              <a:spcBef>
                <a:spcPts val="1200"/>
              </a:spcBef>
              <a:spcAft>
                <a:spcPts val="1200"/>
              </a:spcAf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Enhance the technical </a:t>
            </a:r>
            <a:r>
              <a:rPr lang="tr-TR" sz="2400" dirty="0">
                <a:latin typeface="Times New Roman" panose="02020603050405020304" pitchFamily="18" charset="0"/>
                <a:cs typeface="Times New Roman" panose="02020603050405020304" pitchFamily="18" charset="0"/>
              </a:rPr>
              <a:t>and human resources </a:t>
            </a:r>
            <a:r>
              <a:rPr lang="en-GB" sz="2400" dirty="0">
                <a:latin typeface="Times New Roman" panose="02020603050405020304" pitchFamily="18" charset="0"/>
                <a:cs typeface="Times New Roman" panose="02020603050405020304" pitchFamily="18" charset="0"/>
              </a:rPr>
              <a:t>capacities of the NSOs and other constituents of NSSs</a:t>
            </a:r>
            <a:endParaRPr lang="tr-TR" sz="2400" dirty="0">
              <a:latin typeface="Times New Roman" panose="02020603050405020304" pitchFamily="18" charset="0"/>
              <a:cs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Improv</a:t>
            </a:r>
            <a:r>
              <a:rPr lang="en-GB" sz="2400" dirty="0">
                <a:latin typeface="Times New Roman" panose="02020603050405020304" pitchFamily="18" charset="0"/>
                <a:cs typeface="Times New Roman" panose="02020603050405020304" pitchFamily="18" charset="0"/>
              </a:rPr>
              <a:t>e</a:t>
            </a:r>
            <a:r>
              <a:rPr lang="tr-TR" sz="24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linkages and </a:t>
            </a:r>
            <a:r>
              <a:rPr lang="tr-TR" sz="2400" dirty="0">
                <a:latin typeface="Times New Roman" panose="02020603050405020304" pitchFamily="18" charset="0"/>
                <a:cs typeface="Times New Roman" panose="02020603050405020304" pitchFamily="18" charset="0"/>
              </a:rPr>
              <a:t>partnerships </a:t>
            </a:r>
            <a:r>
              <a:rPr lang="en-GB" sz="2400" dirty="0">
                <a:latin typeface="Times New Roman" panose="02020603050405020304" pitchFamily="18" charset="0"/>
                <a:cs typeface="Times New Roman" panose="02020603050405020304" pitchFamily="18" charset="0"/>
              </a:rPr>
              <a:t>among OIC countries </a:t>
            </a:r>
            <a:r>
              <a:rPr lang="tr-TR" sz="2400" dirty="0">
                <a:latin typeface="Times New Roman" panose="02020603050405020304" pitchFamily="18" charset="0"/>
                <a:cs typeface="Times New Roman" panose="02020603050405020304" pitchFamily="18" charset="0"/>
              </a:rPr>
              <a:t>based on </a:t>
            </a:r>
            <a:r>
              <a:rPr lang="en-GB" sz="2400" dirty="0">
                <a:latin typeface="Times New Roman" panose="02020603050405020304" pitchFamily="18" charset="0"/>
                <a:cs typeface="Times New Roman" panose="02020603050405020304" pitchFamily="18" charset="0"/>
              </a:rPr>
              <a:t>a </a:t>
            </a:r>
            <a:r>
              <a:rPr lang="tr-TR" sz="2400" dirty="0">
                <a:latin typeface="Times New Roman" panose="02020603050405020304" pitchFamily="18" charset="0"/>
                <a:cs typeface="Times New Roman" panose="02020603050405020304" pitchFamily="18" charset="0"/>
              </a:rPr>
              <a:t>South-South Cooperation (SSC) spirit</a:t>
            </a:r>
          </a:p>
        </p:txBody>
      </p:sp>
    </p:spTree>
    <p:extLst>
      <p:ext uri="{BB962C8B-B14F-4D97-AF65-F5344CB8AC3E}">
        <p14:creationId xmlns:p14="http://schemas.microsoft.com/office/powerpoint/2010/main" val="519520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000" dirty="0"/>
              <a:t>STATCAB PROGRAMME</a:t>
            </a:r>
            <a:endParaRPr lang="en-GB" sz="2000" b="0" dirty="0">
              <a:solidFill>
                <a:schemeClr val="bg1"/>
              </a:solidFill>
            </a:endParaRPr>
          </a:p>
        </p:txBody>
      </p:sp>
      <p:sp>
        <p:nvSpPr>
          <p:cNvPr id="5" name="TextBox 4"/>
          <p:cNvSpPr txBox="1"/>
          <p:nvPr/>
        </p:nvSpPr>
        <p:spPr>
          <a:xfrm>
            <a:off x="679451" y="876300"/>
            <a:ext cx="7785041" cy="5324535"/>
          </a:xfrm>
          <a:prstGeom prst="rect">
            <a:avLst/>
          </a:prstGeom>
          <a:noFill/>
        </p:spPr>
        <p:txBody>
          <a:bodyPr wrap="square" rtlCol="0">
            <a:spAutoFit/>
          </a:bodyPr>
          <a:lstStyle/>
          <a:p>
            <a:pPr algn="just">
              <a:spcBef>
                <a:spcPts val="1200"/>
              </a:spcBef>
              <a:spcAft>
                <a:spcPts val="1200"/>
              </a:spcAft>
            </a:pPr>
            <a:r>
              <a:rPr lang="tr-TR" sz="2800" b="1" dirty="0">
                <a:latin typeface="Times New Roman" panose="02020603050405020304" pitchFamily="18" charset="0"/>
                <a:cs typeface="Times New Roman" panose="02020603050405020304" pitchFamily="18" charset="0"/>
              </a:rPr>
              <a:t>History</a:t>
            </a:r>
            <a:endParaRPr lang="tr-TR" sz="2400" b="1" dirty="0">
              <a:latin typeface="Times New Roman" panose="02020603050405020304" pitchFamily="18" charset="0"/>
              <a:cs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Developed and initiated in 2007</a:t>
            </a:r>
          </a:p>
          <a:p>
            <a:pPr marL="342900" indent="-342900" algn="just">
              <a:spcBef>
                <a:spcPts val="1200"/>
              </a:spcBef>
              <a:spcAft>
                <a:spcPts val="1200"/>
              </a:spcAf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Exemplary model for </a:t>
            </a:r>
            <a:r>
              <a:rPr lang="en-US" sz="2400" dirty="0">
                <a:latin typeface="Times New Roman" panose="02020603050405020304" pitchFamily="18" charset="0"/>
                <a:cs typeface="Times New Roman" panose="02020603050405020304" pitchFamily="18" charset="0"/>
              </a:rPr>
              <a:t>capacity development programme</a:t>
            </a:r>
            <a:r>
              <a:rPr lang="tr-TR" sz="24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of SESRIC</a:t>
            </a:r>
            <a:endParaRPr lang="tr-TR" sz="2400" dirty="0">
              <a:latin typeface="Times New Roman" panose="02020603050405020304" pitchFamily="18" charset="0"/>
              <a:cs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Flagship capacity building programme with </a:t>
            </a:r>
            <a:r>
              <a:rPr lang="en-GB" sz="2400" dirty="0">
                <a:latin typeface="Times New Roman" panose="02020603050405020304" pitchFamily="18" charset="0"/>
                <a:cs typeface="Times New Roman" panose="02020603050405020304" pitchFamily="18" charset="0"/>
              </a:rPr>
              <a:t>around </a:t>
            </a:r>
            <a:r>
              <a:rPr lang="tr-TR" sz="2400" dirty="0">
                <a:latin typeface="Times New Roman" panose="02020603050405020304" pitchFamily="18" charset="0"/>
                <a:cs typeface="Times New Roman" panose="02020603050405020304" pitchFamily="18" charset="0"/>
              </a:rPr>
              <a:t>380 activities organised so far</a:t>
            </a:r>
          </a:p>
          <a:p>
            <a:pPr marL="342900" indent="-342900" algn="just">
              <a:spcBef>
                <a:spcPts val="1200"/>
              </a:spcBef>
              <a:spcAft>
                <a:spcPts val="1200"/>
              </a:spcAft>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83873" y="4282133"/>
            <a:ext cx="2160000" cy="2160000"/>
          </a:xfrm>
          <a:prstGeom prst="rect">
            <a:avLst/>
          </a:prstGeom>
        </p:spPr>
      </p:pic>
    </p:spTree>
    <p:extLst>
      <p:ext uri="{BB962C8B-B14F-4D97-AF65-F5344CB8AC3E}">
        <p14:creationId xmlns:p14="http://schemas.microsoft.com/office/powerpoint/2010/main" val="1230932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Lst>
</file>

<file path=ppt/theme/theme1.xml><?xml version="1.0" encoding="utf-8"?>
<a:theme xmlns:a="http://schemas.openxmlformats.org/drawingml/2006/main" name="3_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F0681CFD4FD742ADB1B28E71B3AED3" ma:contentTypeVersion="2" ma:contentTypeDescription="Create a new document." ma:contentTypeScope="" ma:versionID="83ee7d1c8e1ddad1508649fcc137a308">
  <xsd:schema xmlns:xsd="http://www.w3.org/2001/XMLSchema" xmlns:xs="http://www.w3.org/2001/XMLSchema" xmlns:p="http://schemas.microsoft.com/office/2006/metadata/properties" xmlns:ns1="http://schemas.microsoft.com/sharepoint/v3" xmlns:ns2="b1657202-86a7-46c3-ba71-02bb0da5a392" targetNamespace="http://schemas.microsoft.com/office/2006/metadata/properties" ma:root="true" ma:fieldsID="18d9c8625d990ce547ab8354178d6eab" ns1:_="" ns2:_="">
    <xsd:import namespace="http://schemas.microsoft.com/sharepoint/v3"/>
    <xsd:import namespace="b1657202-86a7-46c3-ba71-02bb0da5a39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657202-86a7-46c3-ba71-02bb0da5a3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F4329C-95A0-4CCA-B35D-E3AA12C8F7D0}">
  <ds:schemaRefs>
    <ds:schemaRef ds:uri="http://schemas.microsoft.com/sharepoint/v3/contenttype/forms"/>
  </ds:schemaRefs>
</ds:datastoreItem>
</file>

<file path=customXml/itemProps2.xml><?xml version="1.0" encoding="utf-8"?>
<ds:datastoreItem xmlns:ds="http://schemas.openxmlformats.org/officeDocument/2006/customXml" ds:itemID="{D76951EF-1D73-4C84-9420-C0343AF37FC9}">
  <ds:schemaRefs>
    <ds:schemaRef ds:uri="http://purl.org/dc/dcmitype/"/>
    <ds:schemaRef ds:uri="http://purl.org/dc/terms/"/>
    <ds:schemaRef ds:uri="http://purl.org/dc/elements/1.1/"/>
    <ds:schemaRef ds:uri="http://www.w3.org/XML/1998/namespace"/>
    <ds:schemaRef ds:uri="http://schemas.microsoft.com/office/2006/documentManagement/types"/>
    <ds:schemaRef ds:uri="3d325080-840b-4dc8-b8ab-d60714d56b57"/>
    <ds:schemaRef ds:uri="b588b930-5b30-4097-91f9-37623a96efd5"/>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1B28518-365D-41BB-A2E6-55F0CC3D2A00}"/>
</file>

<file path=docProps/app.xml><?xml version="1.0" encoding="utf-8"?>
<Properties xmlns="http://schemas.openxmlformats.org/officeDocument/2006/extended-properties" xmlns:vt="http://schemas.openxmlformats.org/officeDocument/2006/docPropsVTypes">
  <Template>Office Theme</Template>
  <TotalTime>0</TotalTime>
  <Words>2071</Words>
  <Application>Microsoft Office PowerPoint</Application>
  <PresentationFormat>On-screen Show (4:3)</PresentationFormat>
  <Paragraphs>234</Paragraphs>
  <Slides>23</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Arial Narrow</vt:lpstr>
      <vt:lpstr>Calibri</vt:lpstr>
      <vt:lpstr>Open Sans</vt:lpstr>
      <vt:lpstr>Open Sans Extrabold</vt:lpstr>
      <vt:lpstr>Times New Roman</vt:lpstr>
      <vt:lpstr>3_Office Theme</vt:lpstr>
      <vt:lpstr>1_Office Theme</vt:lpstr>
      <vt:lpstr>PowerPoint Presentation</vt:lpstr>
      <vt:lpstr>PowerPoint Presentation</vt:lpstr>
      <vt:lpstr>OUTLINE</vt:lpstr>
      <vt:lpstr>INTRODUCTION</vt:lpstr>
      <vt:lpstr>INTRODUCTION</vt:lpstr>
      <vt:lpstr>INTRODUCTION</vt:lpstr>
      <vt:lpstr>STATCAB PROGRAMME</vt:lpstr>
      <vt:lpstr>STATCAB PROGRAMME</vt:lpstr>
      <vt:lpstr>STATCAB PROGRAMME</vt:lpstr>
      <vt:lpstr>OVERVIEW OF STATISTICAL ACTIVITIES</vt:lpstr>
      <vt:lpstr>RECENT STATISTICAL ACTIVITIES</vt:lpstr>
      <vt:lpstr>STATCAB PROGRAMME</vt:lpstr>
      <vt:lpstr>STATCAB SURVEY RESPONSE  FOR THE BIENNIUM 2020-2021</vt:lpstr>
      <vt:lpstr>STATCAB SURVEY FOR BIENNIUM 2020-2021</vt:lpstr>
      <vt:lpstr>CAPACITY DEVELOPMENT NEEDS ON SDGs</vt:lpstr>
      <vt:lpstr>ASSSESMENT &amp; MATCHING</vt:lpstr>
      <vt:lpstr>PowerPoint Presentation</vt:lpstr>
      <vt:lpstr>BENEFITS &amp; OPPORTUNITIES</vt:lpstr>
      <vt:lpstr>OIC STATISTICAL COMMISSION (OIC-StatCom)</vt:lpstr>
      <vt:lpstr>OIC STATISTICAL COMMISSION (OIC-StatCom)</vt:lpstr>
      <vt:lpstr>COOPERATION WITH PARTNERS</vt:lpstr>
      <vt:lpstr>MEMORANDUM OF UNDERSTANDING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159</cp:revision>
  <dcterms:created xsi:type="dcterms:W3CDTF">2014-12-29T19:13:18Z</dcterms:created>
  <dcterms:modified xsi:type="dcterms:W3CDTF">2019-11-05T04:45:02Z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46E41529-1A75-4AFD-9F9D-CE82F9426D9F</vt:lpwstr>
  </property>
  <property fmtid="{D5CDD505-2E9C-101B-9397-08002B2CF9AE}" pid="3" name="ArticulatePath">
    <vt:lpwstr>Presentation2</vt:lpwstr>
  </property>
  <property fmtid="{D5CDD505-2E9C-101B-9397-08002B2CF9AE}" pid="4" name="ContentTypeId">
    <vt:lpwstr>0x010100D4F0681CFD4FD742ADB1B28E71B3AED3</vt:lpwstr>
  </property>
  <property fmtid="{D5CDD505-2E9C-101B-9397-08002B2CF9AE}" pid="5" name="Order">
    <vt:r8>1845000</vt:r8>
  </property>
</Properties>
</file>